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15"/>
  </p:notesMasterIdLst>
  <p:handoutMasterIdLst>
    <p:handoutMasterId r:id="rId16"/>
  </p:handoutMasterIdLst>
  <p:sldIdLst>
    <p:sldId id="281" r:id="rId5"/>
    <p:sldId id="261" r:id="rId6"/>
    <p:sldId id="279" r:id="rId7"/>
    <p:sldId id="265" r:id="rId8"/>
    <p:sldId id="268" r:id="rId9"/>
    <p:sldId id="266" r:id="rId10"/>
    <p:sldId id="292" r:id="rId11"/>
    <p:sldId id="294" r:id="rId12"/>
    <p:sldId id="295" r:id="rId13"/>
    <p:sldId id="28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0A8944-FBB1-433A-99E0-F7BE2571AA8B}" v="12" dt="2024-08-18T13:11:31.741"/>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879" autoAdjust="0"/>
  </p:normalViewPr>
  <p:slideViewPr>
    <p:cSldViewPr snapToGrid="0">
      <p:cViewPr varScale="1">
        <p:scale>
          <a:sx n="105" d="100"/>
          <a:sy n="105" d="100"/>
        </p:scale>
        <p:origin x="834" y="102"/>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rina Tompkins" userId="f87eab5e47fba0d5" providerId="LiveId" clId="{BB0A8944-FBB1-433A-99E0-F7BE2571AA8B}"/>
    <pc:docChg chg="custSel addSld delSld modSld">
      <pc:chgData name="Katrina Tompkins" userId="f87eab5e47fba0d5" providerId="LiveId" clId="{BB0A8944-FBB1-433A-99E0-F7BE2571AA8B}" dt="2024-08-18T13:56:06.659" v="823" actId="478"/>
      <pc:docMkLst>
        <pc:docMk/>
      </pc:docMkLst>
      <pc:sldChg chg="delSp modSp mod delAnim">
        <pc:chgData name="Katrina Tompkins" userId="f87eab5e47fba0d5" providerId="LiveId" clId="{BB0A8944-FBB1-433A-99E0-F7BE2571AA8B}" dt="2024-08-18T13:55:48.501" v="816" actId="478"/>
        <pc:sldMkLst>
          <pc:docMk/>
          <pc:sldMk cId="3666674671" sldId="261"/>
        </pc:sldMkLst>
        <pc:spChg chg="mod">
          <ac:chgData name="Katrina Tompkins" userId="f87eab5e47fba0d5" providerId="LiveId" clId="{BB0A8944-FBB1-433A-99E0-F7BE2571AA8B}" dt="2024-08-18T13:19:26.913" v="790" actId="20577"/>
          <ac:spMkLst>
            <pc:docMk/>
            <pc:sldMk cId="3666674671" sldId="261"/>
            <ac:spMk id="3" creationId="{A6A33159-D030-2F82-A142-F75940728319}"/>
          </ac:spMkLst>
        </pc:spChg>
        <pc:picChg chg="del">
          <ac:chgData name="Katrina Tompkins" userId="f87eab5e47fba0d5" providerId="LiveId" clId="{BB0A8944-FBB1-433A-99E0-F7BE2571AA8B}" dt="2024-08-18T13:55:48.501" v="816" actId="478"/>
          <ac:picMkLst>
            <pc:docMk/>
            <pc:sldMk cId="3666674671" sldId="261"/>
            <ac:picMk id="20" creationId="{4C9FCC9B-4511-35F0-CCC6-ED346FE1E5FA}"/>
          </ac:picMkLst>
        </pc:picChg>
      </pc:sldChg>
      <pc:sldChg chg="addSp delSp modSp mod delAnim">
        <pc:chgData name="Katrina Tompkins" userId="f87eab5e47fba0d5" providerId="LiveId" clId="{BB0A8944-FBB1-433A-99E0-F7BE2571AA8B}" dt="2024-08-18T13:55:50.932" v="817" actId="478"/>
        <pc:sldMkLst>
          <pc:docMk/>
          <pc:sldMk cId="729609147" sldId="265"/>
        </pc:sldMkLst>
        <pc:spChg chg="add mod">
          <ac:chgData name="Katrina Tompkins" userId="f87eab5e47fba0d5" providerId="LiveId" clId="{BB0A8944-FBB1-433A-99E0-F7BE2571AA8B}" dt="2024-08-18T12:55:08.228" v="289" actId="20577"/>
          <ac:spMkLst>
            <pc:docMk/>
            <pc:sldMk cId="729609147" sldId="265"/>
            <ac:spMk id="3" creationId="{91461F0D-A8BF-DE1A-BC04-5F1A2310CF6F}"/>
          </ac:spMkLst>
        </pc:spChg>
        <pc:spChg chg="add">
          <ac:chgData name="Katrina Tompkins" userId="f87eab5e47fba0d5" providerId="LiveId" clId="{BB0A8944-FBB1-433A-99E0-F7BE2571AA8B}" dt="2024-08-18T12:54:35.863" v="280"/>
          <ac:spMkLst>
            <pc:docMk/>
            <pc:sldMk cId="729609147" sldId="265"/>
            <ac:spMk id="4" creationId="{4AC10D22-16DD-19A8-8146-B99200CA57CA}"/>
          </ac:spMkLst>
        </pc:spChg>
        <pc:spChg chg="mod">
          <ac:chgData name="Katrina Tompkins" userId="f87eab5e47fba0d5" providerId="LiveId" clId="{BB0A8944-FBB1-433A-99E0-F7BE2571AA8B}" dt="2024-08-18T12:28:47.843" v="250" actId="20577"/>
          <ac:spMkLst>
            <pc:docMk/>
            <pc:sldMk cId="729609147" sldId="265"/>
            <ac:spMk id="52" creationId="{F2CCE123-860F-8623-781F-12CEA66980F5}"/>
          </ac:spMkLst>
        </pc:spChg>
        <pc:picChg chg="del">
          <ac:chgData name="Katrina Tompkins" userId="f87eab5e47fba0d5" providerId="LiveId" clId="{BB0A8944-FBB1-433A-99E0-F7BE2571AA8B}" dt="2024-08-18T13:55:50.932" v="817" actId="478"/>
          <ac:picMkLst>
            <pc:docMk/>
            <pc:sldMk cId="729609147" sldId="265"/>
            <ac:picMk id="7" creationId="{B96ED090-50DA-9937-9375-4F45A309372E}"/>
          </ac:picMkLst>
        </pc:picChg>
      </pc:sldChg>
      <pc:sldChg chg="addSp delSp modSp mod delAnim">
        <pc:chgData name="Katrina Tompkins" userId="f87eab5e47fba0d5" providerId="LiveId" clId="{BB0A8944-FBB1-433A-99E0-F7BE2571AA8B}" dt="2024-08-18T13:55:54.799" v="819" actId="478"/>
        <pc:sldMkLst>
          <pc:docMk/>
          <pc:sldMk cId="643777997" sldId="266"/>
        </pc:sldMkLst>
        <pc:spChg chg="mod">
          <ac:chgData name="Katrina Tompkins" userId="f87eab5e47fba0d5" providerId="LiveId" clId="{BB0A8944-FBB1-433A-99E0-F7BE2571AA8B}" dt="2024-08-18T13:13:30.421" v="508" actId="6549"/>
          <ac:spMkLst>
            <pc:docMk/>
            <pc:sldMk cId="643777997" sldId="266"/>
            <ac:spMk id="3" creationId="{05948542-FCE1-3AE6-C6C9-17975609DF70}"/>
          </ac:spMkLst>
        </pc:spChg>
        <pc:picChg chg="add mod">
          <ac:chgData name="Katrina Tompkins" userId="f87eab5e47fba0d5" providerId="LiveId" clId="{BB0A8944-FBB1-433A-99E0-F7BE2571AA8B}" dt="2024-08-18T13:11:34.363" v="298" actId="1076"/>
          <ac:picMkLst>
            <pc:docMk/>
            <pc:sldMk cId="643777997" sldId="266"/>
            <ac:picMk id="4" creationId="{F4402AF5-6E99-2A42-613C-937126BA0343}"/>
          </ac:picMkLst>
        </pc:picChg>
        <pc:picChg chg="del">
          <ac:chgData name="Katrina Tompkins" userId="f87eab5e47fba0d5" providerId="LiveId" clId="{BB0A8944-FBB1-433A-99E0-F7BE2571AA8B}" dt="2024-08-18T13:11:29.322" v="296" actId="478"/>
          <ac:picMkLst>
            <pc:docMk/>
            <pc:sldMk cId="643777997" sldId="266"/>
            <ac:picMk id="6" creationId="{48CFBA8B-494C-3A09-970E-1676256109D1}"/>
          </ac:picMkLst>
        </pc:picChg>
        <pc:picChg chg="del mod">
          <ac:chgData name="Katrina Tompkins" userId="f87eab5e47fba0d5" providerId="LiveId" clId="{BB0A8944-FBB1-433A-99E0-F7BE2571AA8B}" dt="2024-08-18T13:55:54.799" v="819" actId="478"/>
          <ac:picMkLst>
            <pc:docMk/>
            <pc:sldMk cId="643777997" sldId="266"/>
            <ac:picMk id="8" creationId="{0865801F-52AA-5968-D9E3-DF1E6B8D42D8}"/>
          </ac:picMkLst>
        </pc:picChg>
      </pc:sldChg>
      <pc:sldChg chg="addSp delSp modSp mod delAnim">
        <pc:chgData name="Katrina Tompkins" userId="f87eab5e47fba0d5" providerId="LiveId" clId="{BB0A8944-FBB1-433A-99E0-F7BE2571AA8B}" dt="2024-08-18T12:53:59.236" v="277" actId="20577"/>
        <pc:sldMkLst>
          <pc:docMk/>
          <pc:sldMk cId="4259977132" sldId="268"/>
        </pc:sldMkLst>
        <pc:spChg chg="mod">
          <ac:chgData name="Katrina Tompkins" userId="f87eab5e47fba0d5" providerId="LiveId" clId="{BB0A8944-FBB1-433A-99E0-F7BE2571AA8B}" dt="2024-08-18T12:53:26.483" v="265" actId="26606"/>
          <ac:spMkLst>
            <pc:docMk/>
            <pc:sldMk cId="4259977132" sldId="268"/>
            <ac:spMk id="2" creationId="{B7545968-70F7-0180-6448-3547E442EF4A}"/>
          </ac:spMkLst>
        </pc:spChg>
        <pc:spChg chg="mod">
          <ac:chgData name="Katrina Tompkins" userId="f87eab5e47fba0d5" providerId="LiveId" clId="{BB0A8944-FBB1-433A-99E0-F7BE2571AA8B}" dt="2024-08-18T12:53:59.236" v="277" actId="20577"/>
          <ac:spMkLst>
            <pc:docMk/>
            <pc:sldMk cId="4259977132" sldId="268"/>
            <ac:spMk id="8" creationId="{215CE58D-2739-522B-7C3A-6A7C985360C0}"/>
          </ac:spMkLst>
        </pc:spChg>
        <pc:spChg chg="del">
          <ac:chgData name="Katrina Tompkins" userId="f87eab5e47fba0d5" providerId="LiveId" clId="{BB0A8944-FBB1-433A-99E0-F7BE2571AA8B}" dt="2024-08-18T12:53:26.483" v="265" actId="26606"/>
          <ac:spMkLst>
            <pc:docMk/>
            <pc:sldMk cId="4259977132" sldId="268"/>
            <ac:spMk id="25" creationId="{9F4444CE-BC8D-4D61-B303-4C05614E62AB}"/>
          </ac:spMkLst>
        </pc:spChg>
        <pc:spChg chg="del">
          <ac:chgData name="Katrina Tompkins" userId="f87eab5e47fba0d5" providerId="LiveId" clId="{BB0A8944-FBB1-433A-99E0-F7BE2571AA8B}" dt="2024-08-18T12:53:26.483" v="265" actId="26606"/>
          <ac:spMkLst>
            <pc:docMk/>
            <pc:sldMk cId="4259977132" sldId="268"/>
            <ac:spMk id="27" creationId="{62423CA5-E2E1-4789-B759-9906C1C94063}"/>
          </ac:spMkLst>
        </pc:spChg>
        <pc:spChg chg="del">
          <ac:chgData name="Katrina Tompkins" userId="f87eab5e47fba0d5" providerId="LiveId" clId="{BB0A8944-FBB1-433A-99E0-F7BE2571AA8B}" dt="2024-08-18T12:53:26.483" v="265" actId="26606"/>
          <ac:spMkLst>
            <pc:docMk/>
            <pc:sldMk cId="4259977132" sldId="268"/>
            <ac:spMk id="29" creationId="{73772B81-181F-48B7-8826-4D9686D15DF5}"/>
          </ac:spMkLst>
        </pc:spChg>
        <pc:spChg chg="del">
          <ac:chgData name="Katrina Tompkins" userId="f87eab5e47fba0d5" providerId="LiveId" clId="{BB0A8944-FBB1-433A-99E0-F7BE2571AA8B}" dt="2024-08-18T12:53:26.483" v="265" actId="26606"/>
          <ac:spMkLst>
            <pc:docMk/>
            <pc:sldMk cId="4259977132" sldId="268"/>
            <ac:spMk id="31" creationId="{B2205F6E-03C6-4E92-877C-E2482F6599AA}"/>
          </ac:spMkLst>
        </pc:spChg>
        <pc:grpChg chg="del">
          <ac:chgData name="Katrina Tompkins" userId="f87eab5e47fba0d5" providerId="LiveId" clId="{BB0A8944-FBB1-433A-99E0-F7BE2571AA8B}" dt="2024-08-18T12:53:26.483" v="265" actId="26606"/>
          <ac:grpSpMkLst>
            <pc:docMk/>
            <pc:sldMk cId="4259977132" sldId="268"/>
            <ac:grpSpMk id="13" creationId="{1F2B4773-3207-44CC-B7AC-892B70498211}"/>
          </ac:grpSpMkLst>
        </pc:grpChg>
        <pc:grpChg chg="add">
          <ac:chgData name="Katrina Tompkins" userId="f87eab5e47fba0d5" providerId="LiveId" clId="{BB0A8944-FBB1-433A-99E0-F7BE2571AA8B}" dt="2024-08-18T12:53:26.483" v="265" actId="26606"/>
          <ac:grpSpMkLst>
            <pc:docMk/>
            <pc:sldMk cId="4259977132" sldId="268"/>
            <ac:grpSpMk id="36" creationId="{1F2B4773-3207-44CC-B7AC-892B70498211}"/>
          </ac:grpSpMkLst>
        </pc:grpChg>
        <pc:picChg chg="add mod ord">
          <ac:chgData name="Katrina Tompkins" userId="f87eab5e47fba0d5" providerId="LiveId" clId="{BB0A8944-FBB1-433A-99E0-F7BE2571AA8B}" dt="2024-08-18T12:53:36.955" v="267" actId="14100"/>
          <ac:picMkLst>
            <pc:docMk/>
            <pc:sldMk cId="4259977132" sldId="268"/>
            <ac:picMk id="3" creationId="{5DE943FC-F43F-2278-ACAD-5B429837B7EB}"/>
          </ac:picMkLst>
        </pc:picChg>
        <pc:picChg chg="del mod">
          <ac:chgData name="Katrina Tompkins" userId="f87eab5e47fba0d5" providerId="LiveId" clId="{BB0A8944-FBB1-433A-99E0-F7BE2571AA8B}" dt="2024-08-18T12:52:49.779" v="257" actId="478"/>
          <ac:picMkLst>
            <pc:docMk/>
            <pc:sldMk cId="4259977132" sldId="268"/>
            <ac:picMk id="5" creationId="{491F1748-D989-67B1-4E3D-37E4E19D5076}"/>
          </ac:picMkLst>
        </pc:picChg>
        <pc:picChg chg="del">
          <ac:chgData name="Katrina Tompkins" userId="f87eab5e47fba0d5" providerId="LiveId" clId="{BB0A8944-FBB1-433A-99E0-F7BE2571AA8B}" dt="2024-08-18T12:52:09.398" v="251" actId="478"/>
          <ac:picMkLst>
            <pc:docMk/>
            <pc:sldMk cId="4259977132" sldId="268"/>
            <ac:picMk id="6" creationId="{647C2094-E93C-2B7B-0D96-6AC2F0A08DF4}"/>
          </ac:picMkLst>
        </pc:picChg>
      </pc:sldChg>
      <pc:sldChg chg="addSp delSp modSp mod setBg delAnim">
        <pc:chgData name="Katrina Tompkins" userId="f87eab5e47fba0d5" providerId="LiveId" clId="{BB0A8944-FBB1-433A-99E0-F7BE2571AA8B}" dt="2024-08-18T12:56:51.177" v="295" actId="1076"/>
        <pc:sldMkLst>
          <pc:docMk/>
          <pc:sldMk cId="2243159397" sldId="279"/>
        </pc:sldMkLst>
        <pc:spChg chg="mod">
          <ac:chgData name="Katrina Tompkins" userId="f87eab5e47fba0d5" providerId="LiveId" clId="{BB0A8944-FBB1-433A-99E0-F7BE2571AA8B}" dt="2024-08-18T12:56:38.912" v="291" actId="26606"/>
          <ac:spMkLst>
            <pc:docMk/>
            <pc:sldMk cId="2243159397" sldId="279"/>
            <ac:spMk id="2" creationId="{47A9874B-BCA9-8420-1595-EDD1865A099A}"/>
          </ac:spMkLst>
        </pc:spChg>
        <pc:spChg chg="mod">
          <ac:chgData name="Katrina Tompkins" userId="f87eab5e47fba0d5" providerId="LiveId" clId="{BB0A8944-FBB1-433A-99E0-F7BE2571AA8B}" dt="2024-08-18T12:56:38.912" v="291" actId="26606"/>
          <ac:spMkLst>
            <pc:docMk/>
            <pc:sldMk cId="2243159397" sldId="279"/>
            <ac:spMk id="3" creationId="{68A5FD2B-E3E5-1C2B-0151-21F216B14A33}"/>
          </ac:spMkLst>
        </pc:spChg>
        <pc:spChg chg="ord">
          <ac:chgData name="Katrina Tompkins" userId="f87eab5e47fba0d5" providerId="LiveId" clId="{BB0A8944-FBB1-433A-99E0-F7BE2571AA8B}" dt="2024-08-18T12:56:38.912" v="291" actId="26606"/>
          <ac:spMkLst>
            <pc:docMk/>
            <pc:sldMk cId="2243159397" sldId="279"/>
            <ac:spMk id="5" creationId="{46AA2678-D2AD-6101-2A00-2289475AE8C5}"/>
          </ac:spMkLst>
        </pc:spChg>
        <pc:spChg chg="add">
          <ac:chgData name="Katrina Tompkins" userId="f87eab5e47fba0d5" providerId="LiveId" clId="{BB0A8944-FBB1-433A-99E0-F7BE2571AA8B}" dt="2024-08-18T12:56:38.912" v="291" actId="26606"/>
          <ac:spMkLst>
            <pc:docMk/>
            <pc:sldMk cId="2243159397" sldId="279"/>
            <ac:spMk id="24" creationId="{4BE9D4C4-9FA3-4885-A769-301639CC7AD4}"/>
          </ac:spMkLst>
        </pc:spChg>
        <pc:spChg chg="add">
          <ac:chgData name="Katrina Tompkins" userId="f87eab5e47fba0d5" providerId="LiveId" clId="{BB0A8944-FBB1-433A-99E0-F7BE2571AA8B}" dt="2024-08-18T12:56:38.912" v="291" actId="26606"/>
          <ac:spMkLst>
            <pc:docMk/>
            <pc:sldMk cId="2243159397" sldId="279"/>
            <ac:spMk id="26" creationId="{4524F065-9F7C-400C-9A20-B343BFAA6AAB}"/>
          </ac:spMkLst>
        </pc:spChg>
        <pc:spChg chg="add">
          <ac:chgData name="Katrina Tompkins" userId="f87eab5e47fba0d5" providerId="LiveId" clId="{BB0A8944-FBB1-433A-99E0-F7BE2571AA8B}" dt="2024-08-18T12:56:38.912" v="291" actId="26606"/>
          <ac:spMkLst>
            <pc:docMk/>
            <pc:sldMk cId="2243159397" sldId="279"/>
            <ac:spMk id="28" creationId="{7EB6695E-BED5-4DA3-8C9B-AD301AEF4776}"/>
          </ac:spMkLst>
        </pc:spChg>
        <pc:spChg chg="add">
          <ac:chgData name="Katrina Tompkins" userId="f87eab5e47fba0d5" providerId="LiveId" clId="{BB0A8944-FBB1-433A-99E0-F7BE2571AA8B}" dt="2024-08-18T12:56:38.912" v="291" actId="26606"/>
          <ac:spMkLst>
            <pc:docMk/>
            <pc:sldMk cId="2243159397" sldId="279"/>
            <ac:spMk id="30" creationId="{46DB9E65-E072-43AF-A8C9-9744BA0CC25F}"/>
          </ac:spMkLst>
        </pc:spChg>
        <pc:grpChg chg="add">
          <ac:chgData name="Katrina Tompkins" userId="f87eab5e47fba0d5" providerId="LiveId" clId="{BB0A8944-FBB1-433A-99E0-F7BE2571AA8B}" dt="2024-08-18T12:56:38.912" v="291" actId="26606"/>
          <ac:grpSpMkLst>
            <pc:docMk/>
            <pc:sldMk cId="2243159397" sldId="279"/>
            <ac:grpSpMk id="12" creationId="{0884F175-9D23-496E-80AC-F3D2FD541092}"/>
          </ac:grpSpMkLst>
        </pc:grpChg>
        <pc:picChg chg="add mod">
          <ac:chgData name="Katrina Tompkins" userId="f87eab5e47fba0d5" providerId="LiveId" clId="{BB0A8944-FBB1-433A-99E0-F7BE2571AA8B}" dt="2024-08-18T12:56:51.177" v="295" actId="1076"/>
          <ac:picMkLst>
            <pc:docMk/>
            <pc:sldMk cId="2243159397" sldId="279"/>
            <ac:picMk id="4" creationId="{9FF1F243-1B68-21DE-647C-6155520E59F4}"/>
          </ac:picMkLst>
        </pc:picChg>
        <pc:picChg chg="del mod">
          <ac:chgData name="Katrina Tompkins" userId="f87eab5e47fba0d5" providerId="LiveId" clId="{BB0A8944-FBB1-433A-99E0-F7BE2571AA8B}" dt="2024-08-18T12:56:40.616" v="292" actId="478"/>
          <ac:picMkLst>
            <pc:docMk/>
            <pc:sldMk cId="2243159397" sldId="279"/>
            <ac:picMk id="7" creationId="{66E331C0-9355-0895-E9F1-C31CAF760650}"/>
          </ac:picMkLst>
        </pc:picChg>
      </pc:sldChg>
      <pc:sldChg chg="delSp mod delAnim">
        <pc:chgData name="Katrina Tompkins" userId="f87eab5e47fba0d5" providerId="LiveId" clId="{BB0A8944-FBB1-433A-99E0-F7BE2571AA8B}" dt="2024-08-18T13:55:45.070" v="815" actId="478"/>
        <pc:sldMkLst>
          <pc:docMk/>
          <pc:sldMk cId="639264769" sldId="281"/>
        </pc:sldMkLst>
        <pc:picChg chg="del">
          <ac:chgData name="Katrina Tompkins" userId="f87eab5e47fba0d5" providerId="LiveId" clId="{BB0A8944-FBB1-433A-99E0-F7BE2571AA8B}" dt="2024-08-18T13:55:45.070" v="815" actId="478"/>
          <ac:picMkLst>
            <pc:docMk/>
            <pc:sldMk cId="639264769" sldId="281"/>
            <ac:picMk id="5" creationId="{9A318588-AA98-0CB6-81D7-659432467607}"/>
          </ac:picMkLst>
        </pc:picChg>
      </pc:sldChg>
      <pc:sldChg chg="delSp mod delAnim">
        <pc:chgData name="Katrina Tompkins" userId="f87eab5e47fba0d5" providerId="LiveId" clId="{BB0A8944-FBB1-433A-99E0-F7BE2571AA8B}" dt="2024-08-18T13:56:06.659" v="823" actId="478"/>
        <pc:sldMkLst>
          <pc:docMk/>
          <pc:sldMk cId="2184472291" sldId="282"/>
        </pc:sldMkLst>
        <pc:picChg chg="del">
          <ac:chgData name="Katrina Tompkins" userId="f87eab5e47fba0d5" providerId="LiveId" clId="{BB0A8944-FBB1-433A-99E0-F7BE2571AA8B}" dt="2024-08-18T13:56:06.659" v="823" actId="478"/>
          <ac:picMkLst>
            <pc:docMk/>
            <pc:sldMk cId="2184472291" sldId="282"/>
            <ac:picMk id="4" creationId="{2A4B6303-23E4-B049-1CE0-7AA530E8AB21}"/>
          </ac:picMkLst>
        </pc:picChg>
      </pc:sldChg>
      <pc:sldChg chg="delSp modSp mod delAnim">
        <pc:chgData name="Katrina Tompkins" userId="f87eab5e47fba0d5" providerId="LiveId" clId="{BB0A8944-FBB1-433A-99E0-F7BE2571AA8B}" dt="2024-08-18T13:55:56.809" v="820" actId="478"/>
        <pc:sldMkLst>
          <pc:docMk/>
          <pc:sldMk cId="4233691277" sldId="292"/>
        </pc:sldMkLst>
        <pc:spChg chg="mod">
          <ac:chgData name="Katrina Tompkins" userId="f87eab5e47fba0d5" providerId="LiveId" clId="{BB0A8944-FBB1-433A-99E0-F7BE2571AA8B}" dt="2024-08-18T13:17:30.398" v="696"/>
          <ac:spMkLst>
            <pc:docMk/>
            <pc:sldMk cId="4233691277" sldId="292"/>
            <ac:spMk id="9" creationId="{6009B434-C3C6-C05A-0EAA-058202D74CF6}"/>
          </ac:spMkLst>
        </pc:spChg>
        <pc:picChg chg="del">
          <ac:chgData name="Katrina Tompkins" userId="f87eab5e47fba0d5" providerId="LiveId" clId="{BB0A8944-FBB1-433A-99E0-F7BE2571AA8B}" dt="2024-08-18T13:55:56.809" v="820" actId="478"/>
          <ac:picMkLst>
            <pc:docMk/>
            <pc:sldMk cId="4233691277" sldId="292"/>
            <ac:picMk id="5" creationId="{398DD5A4-91C8-E0D8-E525-9669D1E28819}"/>
          </ac:picMkLst>
        </pc:picChg>
      </pc:sldChg>
      <pc:sldChg chg="delSp modSp mod delAnim">
        <pc:chgData name="Katrina Tompkins" userId="f87eab5e47fba0d5" providerId="LiveId" clId="{BB0A8944-FBB1-433A-99E0-F7BE2571AA8B}" dt="2024-08-18T13:55:59.496" v="821" actId="478"/>
        <pc:sldMkLst>
          <pc:docMk/>
          <pc:sldMk cId="1903687121" sldId="294"/>
        </pc:sldMkLst>
        <pc:spChg chg="mod">
          <ac:chgData name="Katrina Tompkins" userId="f87eab5e47fba0d5" providerId="LiveId" clId="{BB0A8944-FBB1-433A-99E0-F7BE2571AA8B}" dt="2024-08-18T13:19:54.969" v="814" actId="6549"/>
          <ac:spMkLst>
            <pc:docMk/>
            <pc:sldMk cId="1903687121" sldId="294"/>
            <ac:spMk id="9" creationId="{6009B434-C3C6-C05A-0EAA-058202D74CF6}"/>
          </ac:spMkLst>
        </pc:spChg>
        <pc:picChg chg="del">
          <ac:chgData name="Katrina Tompkins" userId="f87eab5e47fba0d5" providerId="LiveId" clId="{BB0A8944-FBB1-433A-99E0-F7BE2571AA8B}" dt="2024-08-18T13:55:59.496" v="821" actId="478"/>
          <ac:picMkLst>
            <pc:docMk/>
            <pc:sldMk cId="1903687121" sldId="294"/>
            <ac:picMk id="5" creationId="{8D11DA3C-057C-C45C-FCBA-6D4A30D85E80}"/>
          </ac:picMkLst>
        </pc:picChg>
      </pc:sldChg>
      <pc:sldChg chg="delSp modSp mod delAnim">
        <pc:chgData name="Katrina Tompkins" userId="f87eab5e47fba0d5" providerId="LiveId" clId="{BB0A8944-FBB1-433A-99E0-F7BE2571AA8B}" dt="2024-08-18T13:56:01.586" v="822" actId="478"/>
        <pc:sldMkLst>
          <pc:docMk/>
          <pc:sldMk cId="3631375277" sldId="295"/>
        </pc:sldMkLst>
        <pc:spChg chg="mod">
          <ac:chgData name="Katrina Tompkins" userId="f87eab5e47fba0d5" providerId="LiveId" clId="{BB0A8944-FBB1-433A-99E0-F7BE2571AA8B}" dt="2024-08-18T13:18:39.191" v="775" actId="20577"/>
          <ac:spMkLst>
            <pc:docMk/>
            <pc:sldMk cId="3631375277" sldId="295"/>
            <ac:spMk id="3" creationId="{2D331117-BC45-9B0D-56C9-FE7866BD8048}"/>
          </ac:spMkLst>
        </pc:spChg>
        <pc:picChg chg="del">
          <ac:chgData name="Katrina Tompkins" userId="f87eab5e47fba0d5" providerId="LiveId" clId="{BB0A8944-FBB1-433A-99E0-F7BE2571AA8B}" dt="2024-08-18T13:56:01.586" v="822" actId="478"/>
          <ac:picMkLst>
            <pc:docMk/>
            <pc:sldMk cId="3631375277" sldId="295"/>
            <ac:picMk id="6" creationId="{601374CC-B901-E86D-03AF-DE1C7E94F4EF}"/>
          </ac:picMkLst>
        </pc:picChg>
      </pc:sldChg>
      <pc:sldChg chg="addSp modSp new del mod">
        <pc:chgData name="Katrina Tompkins" userId="f87eab5e47fba0d5" providerId="LiveId" clId="{BB0A8944-FBB1-433A-99E0-F7BE2571AA8B}" dt="2024-08-18T12:54:06.580" v="278" actId="47"/>
        <pc:sldMkLst>
          <pc:docMk/>
          <pc:sldMk cId="2879426897" sldId="296"/>
        </pc:sldMkLst>
        <pc:spChg chg="mod">
          <ac:chgData name="Katrina Tompkins" userId="f87eab5e47fba0d5" providerId="LiveId" clId="{BB0A8944-FBB1-433A-99E0-F7BE2571AA8B}" dt="2024-08-17T17:29:29.433" v="38" actId="20577"/>
          <ac:spMkLst>
            <pc:docMk/>
            <pc:sldMk cId="2879426897" sldId="296"/>
            <ac:spMk id="2" creationId="{A441C8A6-7750-94D6-EA86-BC9FED731FBB}"/>
          </ac:spMkLst>
        </pc:spChg>
        <pc:spChg chg="mod">
          <ac:chgData name="Katrina Tompkins" userId="f87eab5e47fba0d5" providerId="LiveId" clId="{BB0A8944-FBB1-433A-99E0-F7BE2571AA8B}" dt="2024-08-17T17:37:05.282" v="130" actId="20577"/>
          <ac:spMkLst>
            <pc:docMk/>
            <pc:sldMk cId="2879426897" sldId="296"/>
            <ac:spMk id="3" creationId="{870D9D15-BEBD-8B30-0997-21E20CA59FC1}"/>
          </ac:spMkLst>
        </pc:spChg>
        <pc:spChg chg="mod">
          <ac:chgData name="Katrina Tompkins" userId="f87eab5e47fba0d5" providerId="LiveId" clId="{BB0A8944-FBB1-433A-99E0-F7BE2571AA8B}" dt="2024-08-17T17:37:28.574" v="140" actId="20577"/>
          <ac:spMkLst>
            <pc:docMk/>
            <pc:sldMk cId="2879426897" sldId="296"/>
            <ac:spMk id="4" creationId="{3516549F-2178-696E-7ADF-36276E741CAE}"/>
          </ac:spMkLst>
        </pc:spChg>
        <pc:picChg chg="add mod">
          <ac:chgData name="Katrina Tompkins" userId="f87eab5e47fba0d5" providerId="LiveId" clId="{BB0A8944-FBB1-433A-99E0-F7BE2571AA8B}" dt="2024-08-17T17:37:08.426" v="131" actId="1076"/>
          <ac:picMkLst>
            <pc:docMk/>
            <pc:sldMk cId="2879426897" sldId="296"/>
            <ac:picMk id="5" creationId="{2722FB94-4ED7-9A89-CBBD-9A5157CBF723}"/>
          </ac:picMkLst>
        </pc:picChg>
      </pc:sldChg>
      <pc:sldChg chg="addSp delSp modSp add del mod">
        <pc:chgData name="Katrina Tompkins" userId="f87eab5e47fba0d5" providerId="LiveId" clId="{BB0A8944-FBB1-433A-99E0-F7BE2571AA8B}" dt="2024-08-18T12:54:06.580" v="278" actId="47"/>
        <pc:sldMkLst>
          <pc:docMk/>
          <pc:sldMk cId="2573144501" sldId="297"/>
        </pc:sldMkLst>
        <pc:spChg chg="mod">
          <ac:chgData name="Katrina Tompkins" userId="f87eab5e47fba0d5" providerId="LiveId" clId="{BB0A8944-FBB1-433A-99E0-F7BE2571AA8B}" dt="2024-08-17T17:44:01.537" v="158" actId="403"/>
          <ac:spMkLst>
            <pc:docMk/>
            <pc:sldMk cId="2573144501" sldId="297"/>
            <ac:spMk id="4" creationId="{3516549F-2178-696E-7ADF-36276E741CAE}"/>
          </ac:spMkLst>
        </pc:spChg>
        <pc:picChg chg="del">
          <ac:chgData name="Katrina Tompkins" userId="f87eab5e47fba0d5" providerId="LiveId" clId="{BB0A8944-FBB1-433A-99E0-F7BE2571AA8B}" dt="2024-08-17T17:42:57.085" v="145" actId="478"/>
          <ac:picMkLst>
            <pc:docMk/>
            <pc:sldMk cId="2573144501" sldId="297"/>
            <ac:picMk id="5" creationId="{2722FB94-4ED7-9A89-CBBD-9A5157CBF723}"/>
          </ac:picMkLst>
        </pc:picChg>
        <pc:picChg chg="add mod">
          <ac:chgData name="Katrina Tompkins" userId="f87eab5e47fba0d5" providerId="LiveId" clId="{BB0A8944-FBB1-433A-99E0-F7BE2571AA8B}" dt="2024-08-17T17:43:05.037" v="147" actId="1076"/>
          <ac:picMkLst>
            <pc:docMk/>
            <pc:sldMk cId="2573144501" sldId="297"/>
            <ac:picMk id="6" creationId="{1750B660-5DF8-66CF-E5DA-761C859D6538}"/>
          </ac:picMkLst>
        </pc:picChg>
      </pc:sldChg>
      <pc:sldChg chg="add del">
        <pc:chgData name="Katrina Tompkins" userId="f87eab5e47fba0d5" providerId="LiveId" clId="{BB0A8944-FBB1-433A-99E0-F7BE2571AA8B}" dt="2024-08-18T12:54:06.580" v="278" actId="47"/>
        <pc:sldMkLst>
          <pc:docMk/>
          <pc:sldMk cId="919897158" sldId="298"/>
        </pc:sldMkLst>
      </pc:sldChg>
      <pc:sldChg chg="add del">
        <pc:chgData name="Katrina Tompkins" userId="f87eab5e47fba0d5" providerId="LiveId" clId="{BB0A8944-FBB1-433A-99E0-F7BE2571AA8B}" dt="2024-08-18T12:54:06.580" v="278" actId="47"/>
        <pc:sldMkLst>
          <pc:docMk/>
          <pc:sldMk cId="698187218" sldId="299"/>
        </pc:sldMkLst>
      </pc:sldChg>
      <pc:sldChg chg="add del">
        <pc:chgData name="Katrina Tompkins" userId="f87eab5e47fba0d5" providerId="LiveId" clId="{BB0A8944-FBB1-433A-99E0-F7BE2571AA8B}" dt="2024-08-18T12:54:06.580" v="278" actId="47"/>
        <pc:sldMkLst>
          <pc:docMk/>
          <pc:sldMk cId="3048657652" sldId="300"/>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8/18/2024</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png>
</file>

<file path=ppt/media/image4.pn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8/18/2024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dirty="0"/>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2</a:t>
            </a:fld>
            <a:endParaRPr lang="en-US" dirty="0"/>
          </a:p>
        </p:txBody>
      </p:sp>
    </p:spTree>
    <p:extLst>
      <p:ext uri="{BB962C8B-B14F-4D97-AF65-F5344CB8AC3E}">
        <p14:creationId xmlns:p14="http://schemas.microsoft.com/office/powerpoint/2010/main" val="838339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dirty="0"/>
          </a:p>
        </p:txBody>
      </p:sp>
    </p:spTree>
    <p:extLst>
      <p:ext uri="{BB962C8B-B14F-4D97-AF65-F5344CB8AC3E}">
        <p14:creationId xmlns:p14="http://schemas.microsoft.com/office/powerpoint/2010/main" val="27937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dirty="0"/>
          </a:p>
        </p:txBody>
      </p:sp>
    </p:spTree>
    <p:extLst>
      <p:ext uri="{BB962C8B-B14F-4D97-AF65-F5344CB8AC3E}">
        <p14:creationId xmlns:p14="http://schemas.microsoft.com/office/powerpoint/2010/main" val="10156139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dirty="0"/>
          </a:p>
        </p:txBody>
      </p:sp>
    </p:spTree>
    <p:extLst>
      <p:ext uri="{BB962C8B-B14F-4D97-AF65-F5344CB8AC3E}">
        <p14:creationId xmlns:p14="http://schemas.microsoft.com/office/powerpoint/2010/main" val="346767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dirty="0"/>
          </a:p>
        </p:txBody>
      </p:sp>
    </p:spTree>
    <p:extLst>
      <p:ext uri="{BB962C8B-B14F-4D97-AF65-F5344CB8AC3E}">
        <p14:creationId xmlns:p14="http://schemas.microsoft.com/office/powerpoint/2010/main" val="2986387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7</a:t>
            </a:fld>
            <a:endParaRPr lang="en-US" dirty="0"/>
          </a:p>
        </p:txBody>
      </p:sp>
    </p:spTree>
    <p:extLst>
      <p:ext uri="{BB962C8B-B14F-4D97-AF65-F5344CB8AC3E}">
        <p14:creationId xmlns:p14="http://schemas.microsoft.com/office/powerpoint/2010/main" val="4126273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8</a:t>
            </a:fld>
            <a:endParaRPr lang="en-US" dirty="0"/>
          </a:p>
        </p:txBody>
      </p:sp>
    </p:spTree>
    <p:extLst>
      <p:ext uri="{BB962C8B-B14F-4D97-AF65-F5344CB8AC3E}">
        <p14:creationId xmlns:p14="http://schemas.microsoft.com/office/powerpoint/2010/main" val="131435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7801206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3463844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10311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360220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847767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328531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9512191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2167702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dirty="0"/>
              <a:t>Click icon to add picture</a:t>
            </a:r>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6905998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dirty="0"/>
              <a:t>Click icon to add picture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402812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952664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8751257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6556019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dirty="0"/>
              <a:t>Click icon to add table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6237905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09678197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dirty="0"/>
              <a:t>Click icon to add table</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1171043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dirty="0"/>
              <a:t>Click icon to add picture</a:t>
            </a:r>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4110340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6031904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240837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597657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0527078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806610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6455724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059235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6D8061D-18C3-4F4F-85EF-561633F58754}" type="datetimeFigureOut">
              <a:rPr lang="en-US" smtClean="0"/>
              <a:t>8/18/2024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4091996882"/>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7" r:id="rId18"/>
    <p:sldLayoutId id="2147483689" r:id="rId19"/>
    <p:sldLayoutId id="2147483690" r:id="rId20"/>
    <p:sldLayoutId id="2147483692" r:id="rId21"/>
    <p:sldLayoutId id="2147483693" r:id="rId22"/>
    <p:sldLayoutId id="2147483694" r:id="rId23"/>
    <p:sldLayoutId id="2147483695" r:id="rId24"/>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link.springer.com/chapter/10.1007/978-981-99-0769-4_14"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asoderlund.github.io/2022-02-26-wine-analysis/" TargetMode="External"/><Relationship Id="rId5" Type="http://schemas.openxmlformats.org/officeDocument/2006/relationships/hyperlink" Target="https://link.springer.com/chapter/10.1007/978-1-4842-3207-1_9" TargetMode="External"/><Relationship Id="rId4" Type="http://schemas.openxmlformats.org/officeDocument/2006/relationships/hyperlink" Target="https://archive.ics.uci.edu/ml/datasets/Wine+Quality"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Isosceles Triangle 1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0" name="Isosceles Triangle 1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1" name="Isosceles Triangle 2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grpSp>
      <p:pic>
        <p:nvPicPr>
          <p:cNvPr id="2" name="Picture 1" descr="A computer on a table with a vineyard and wine glass&#10;&#10;Description automatically generated">
            <a:extLst>
              <a:ext uri="{FF2B5EF4-FFF2-40B4-BE49-F238E27FC236}">
                <a16:creationId xmlns:a16="http://schemas.microsoft.com/office/drawing/2014/main" id="{16798ADD-15A7-95B1-E7AE-AEAAA6876AD8}"/>
              </a:ext>
            </a:extLst>
          </p:cNvPr>
          <p:cNvPicPr>
            <a:picLocks noChangeAspect="1"/>
          </p:cNvPicPr>
          <p:nvPr/>
        </p:nvPicPr>
        <p:blipFill>
          <a:blip r:embed="rId2"/>
          <a:srcRect l="22946" t="9091" r="16932" b="-1"/>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668867" y="1678666"/>
            <a:ext cx="4088190" cy="2369093"/>
          </a:xfrm>
        </p:spPr>
        <p:txBody>
          <a:bodyPr vert="horz" lIns="91440" tIns="45720" rIns="91440" bIns="45720" rtlCol="0" anchor="b">
            <a:normAutofit fontScale="90000"/>
          </a:bodyPr>
          <a:lstStyle/>
          <a:p>
            <a:pPr algn="r">
              <a:lnSpc>
                <a:spcPct val="90000"/>
              </a:lnSpc>
            </a:pPr>
            <a:r>
              <a:rPr lang="en-US" sz="1900" dirty="0">
                <a:solidFill>
                  <a:schemeClr val="accent1"/>
                </a:solidFill>
              </a:rPr>
              <a:t>Wine quality: Factors and Actionable Insights</a:t>
            </a:r>
            <a:br>
              <a:rPr lang="en-US" sz="1900" dirty="0">
                <a:solidFill>
                  <a:schemeClr val="accent1"/>
                </a:solidFill>
              </a:rPr>
            </a:br>
            <a:br>
              <a:rPr lang="en-US" sz="1900" dirty="0">
                <a:solidFill>
                  <a:schemeClr val="accent1"/>
                </a:solidFill>
              </a:rPr>
            </a:br>
            <a:r>
              <a:rPr lang="en-US" sz="1900" dirty="0">
                <a:solidFill>
                  <a:schemeClr val="accent1"/>
                </a:solidFill>
                <a:effectLst/>
              </a:rPr>
              <a:t>Analyzing Wine Data to Improve Production Processes</a:t>
            </a:r>
            <a:br>
              <a:rPr lang="en-US" sz="1900" dirty="0">
                <a:solidFill>
                  <a:schemeClr val="accent1"/>
                </a:solidFill>
                <a:effectLst/>
              </a:rPr>
            </a:br>
            <a:br>
              <a:rPr lang="en-US" sz="1900" dirty="0">
                <a:solidFill>
                  <a:schemeClr val="accent1"/>
                </a:solidFill>
              </a:rPr>
            </a:br>
            <a:r>
              <a:rPr lang="en-US" sz="1900" dirty="0">
                <a:solidFill>
                  <a:schemeClr val="accent1"/>
                </a:solidFill>
              </a:rPr>
              <a:t>Katrina Tompkins</a:t>
            </a:r>
            <a:br>
              <a:rPr lang="en-US" sz="1900" dirty="0">
                <a:solidFill>
                  <a:schemeClr val="accent1"/>
                </a:solidFill>
              </a:rPr>
            </a:br>
            <a:r>
              <a:rPr lang="en-US" sz="1900" dirty="0">
                <a:solidFill>
                  <a:schemeClr val="accent1"/>
                </a:solidFill>
              </a:rPr>
              <a:t>Doing Data Science 6306</a:t>
            </a:r>
            <a:br>
              <a:rPr lang="en-US" sz="1900" dirty="0">
                <a:solidFill>
                  <a:schemeClr val="accent1"/>
                </a:solidFill>
              </a:rPr>
            </a:br>
            <a:br>
              <a:rPr lang="en-US" sz="1900" dirty="0">
                <a:solidFill>
                  <a:schemeClr val="accent1"/>
                </a:solidFill>
              </a:rPr>
            </a:br>
            <a:r>
              <a:rPr lang="en-US" sz="1900" dirty="0">
                <a:solidFill>
                  <a:schemeClr val="accent1"/>
                </a:solidFill>
              </a:rPr>
              <a:t>8/11/2024</a:t>
            </a:r>
          </a:p>
        </p:txBody>
      </p:sp>
      <p:cxnSp>
        <p:nvCxnSpPr>
          <p:cNvPr id="23" name="Straight Connector 22">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7"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9"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1"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3"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5"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7"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9"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639264769"/>
      </p:ext>
    </p:extLst>
  </p:cSld>
  <p:clrMapOvr>
    <a:masterClrMapping/>
  </p:clrMapOvr>
  <mc:AlternateContent xmlns:mc="http://schemas.openxmlformats.org/markup-compatibility/2006" xmlns:p14="http://schemas.microsoft.com/office/powerpoint/2010/main">
    <mc:Choice Requires="p14">
      <p:transition spd="slow" p14:dur="2000" advTm="24591"/>
    </mc:Choice>
    <mc:Fallback xmlns="">
      <p:transition spd="slow" advTm="24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4" name="Straight Connector 13">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8" name="Isosceles Triangle 17">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0"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1"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2" name="Isosceles Triangle 21">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3" name="Isosceles Triangle 22">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grpSp>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5536734" y="609600"/>
            <a:ext cx="3737268" cy="1320800"/>
          </a:xfrm>
        </p:spPr>
        <p:txBody>
          <a:bodyPr vert="horz" lIns="91440" tIns="45720" rIns="91440" bIns="45720" rtlCol="0" anchor="t">
            <a:normAutofit/>
          </a:bodyPr>
          <a:lstStyle/>
          <a:p>
            <a:pPr algn="l">
              <a:spcBef>
                <a:spcPct val="0"/>
              </a:spcBef>
            </a:pPr>
            <a:r>
              <a:rPr lang="en-US" dirty="0">
                <a:solidFill>
                  <a:schemeClr val="accent1"/>
                </a:solidFill>
              </a:rPr>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5209563" y="2160589"/>
            <a:ext cx="4064439" cy="3880773"/>
          </a:xfrm>
        </p:spPr>
        <p:txBody>
          <a:bodyPr vert="horz" lIns="91440" tIns="45720" rIns="91440" bIns="45720" rtlCol="0">
            <a:normAutofit/>
          </a:bodyPr>
          <a:lstStyle/>
          <a:p>
            <a:pPr algn="l">
              <a:buFont typeface="Wingdings 3" charset="2"/>
              <a:buChar char=""/>
            </a:pPr>
            <a:r>
              <a:rPr lang="en-US" dirty="0">
                <a:solidFill>
                  <a:schemeClr val="tx1">
                    <a:lumMod val="75000"/>
                    <a:lumOff val="25000"/>
                  </a:schemeClr>
                </a:solidFill>
              </a:rPr>
              <a:t>Katrina Tompkins</a:t>
            </a:r>
          </a:p>
          <a:p>
            <a:pPr algn="l">
              <a:buFont typeface="Wingdings 3" charset="2"/>
              <a:buChar char=""/>
            </a:pPr>
            <a:r>
              <a:rPr lang="en-US" dirty="0">
                <a:solidFill>
                  <a:schemeClr val="tx1">
                    <a:lumMod val="75000"/>
                    <a:lumOff val="25000"/>
                  </a:schemeClr>
                </a:solidFill>
              </a:rPr>
              <a:t>ktompkins@smu.edu</a:t>
            </a:r>
          </a:p>
        </p:txBody>
      </p:sp>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l="29094" r="26656"/>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5" name="Isosceles Triangle 24">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2184472291"/>
      </p:ext>
    </p:extLst>
  </p:cSld>
  <p:clrMapOvr>
    <a:masterClrMapping/>
  </p:clrMapOvr>
  <mc:AlternateContent xmlns:mc="http://schemas.openxmlformats.org/markup-compatibility/2006" xmlns:p14="http://schemas.microsoft.com/office/powerpoint/2010/main">
    <mc:Choice Requires="p14">
      <p:transition spd="slow" p14:dur="2000" advTm="17304"/>
    </mc:Choice>
    <mc:Fallback xmlns="">
      <p:transition spd="slow" advTm="1730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 name="Straight Connector 9">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3"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4" name="Isosceles Triangle 13">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8" name="Isosceles Triangle 17">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 name="Isosceles Triangle 18">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grpSp>
      <p:pic>
        <p:nvPicPr>
          <p:cNvPr id="4" name="Picture 3" descr="A computer on a table with a vineyard and wine glass&#10;&#10;Description automatically generated">
            <a:extLst>
              <a:ext uri="{FF2B5EF4-FFF2-40B4-BE49-F238E27FC236}">
                <a16:creationId xmlns:a16="http://schemas.microsoft.com/office/drawing/2014/main" id="{F7E30E2C-31C4-0285-1E3F-8527B833E3BC}"/>
              </a:ext>
            </a:extLst>
          </p:cNvPr>
          <p:cNvPicPr>
            <a:picLocks noChangeAspect="1"/>
          </p:cNvPicPr>
          <p:nvPr/>
        </p:nvPicPr>
        <p:blipFill>
          <a:blip r:embed="rId3"/>
          <a:srcRect l="16318" r="17550" b="1"/>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677333" y="609600"/>
            <a:ext cx="3851123" cy="1320800"/>
          </a:xfrm>
        </p:spPr>
        <p:txBody>
          <a:bodyPr vert="horz" lIns="91440" tIns="45720" rIns="91440" bIns="45720" rtlCol="0" anchor="t">
            <a:normAutofit/>
          </a:bodyPr>
          <a:lstStyle/>
          <a:p>
            <a:r>
              <a:rPr lang="en-US" sz="3600" dirty="0"/>
              <a:t>INTRODUCTION</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354643" y="1270000"/>
            <a:ext cx="4407876" cy="5548943"/>
          </a:xfrm>
        </p:spPr>
        <p:txBody>
          <a:bodyPr vert="horz" lIns="91440" tIns="45720" rIns="91440" bIns="45720" rtlCol="0">
            <a:normAutofit/>
          </a:bodyPr>
          <a:lstStyle/>
          <a:p>
            <a:pPr>
              <a:spcBef>
                <a:spcPts val="0"/>
              </a:spcBef>
              <a:spcAft>
                <a:spcPts val="0"/>
              </a:spcAft>
              <a:buBlip>
                <a:blip r:embed="rId4"/>
              </a:buBlip>
              <a:tabLst>
                <a:tab pos="457200" algn="l"/>
              </a:tabLst>
            </a:pPr>
            <a:r>
              <a:rPr lang="en-US" dirty="0">
                <a:latin typeface="Times New Roman" panose="02020603050405020304" pitchFamily="18" charset="0"/>
              </a:rPr>
              <a:t>Wine Train Set and Wine Test Set provided</a:t>
            </a:r>
          </a:p>
          <a:p>
            <a:pPr marL="0" indent="0">
              <a:spcBef>
                <a:spcPts val="0"/>
              </a:spcBef>
              <a:spcAft>
                <a:spcPts val="0"/>
              </a:spcAft>
              <a:buNone/>
              <a:tabLst>
                <a:tab pos="457200" algn="l"/>
              </a:tabLst>
            </a:pPr>
            <a:endParaRPr lang="en-US" sz="1800" dirty="0">
              <a:effectLst/>
              <a:latin typeface="Times New Roman" panose="02020603050405020304" pitchFamily="18" charset="0"/>
              <a:ea typeface="Times New Roman" panose="02020603050405020304" pitchFamily="18" charset="0"/>
            </a:endParaRPr>
          </a:p>
          <a:p>
            <a:pPr>
              <a:spcBef>
                <a:spcPts val="0"/>
              </a:spcBef>
              <a:spcAft>
                <a:spcPts val="0"/>
              </a:spcAft>
              <a:buBlip>
                <a:blip r:embed="rId4"/>
              </a:buBlip>
              <a:tabLst>
                <a:tab pos="457200" algn="l"/>
              </a:tabLst>
            </a:pPr>
            <a:r>
              <a:rPr lang="en-US" sz="1800" dirty="0">
                <a:effectLst/>
                <a:latin typeface="Times New Roman" panose="02020603050405020304" pitchFamily="18" charset="0"/>
                <a:ea typeface="Times New Roman" panose="02020603050405020304" pitchFamily="18" charset="0"/>
              </a:rPr>
              <a:t>Build a predictive model to minimize Mean Absolute Error (MAE) on wine test set.</a:t>
            </a:r>
          </a:p>
          <a:p>
            <a:pPr>
              <a:spcBef>
                <a:spcPts val="0"/>
              </a:spcBef>
              <a:spcAft>
                <a:spcPts val="0"/>
              </a:spcAft>
              <a:buBlip>
                <a:blip r:embed="rId4"/>
              </a:buBlip>
              <a:tabLst>
                <a:tab pos="457200" algn="l"/>
              </a:tabLst>
            </a:pPr>
            <a:endParaRPr lang="en-US" sz="1800" dirty="0">
              <a:effectLst/>
              <a:latin typeface="Times New Roman" panose="02020603050405020304" pitchFamily="18" charset="0"/>
              <a:ea typeface="Times New Roman" panose="02020603050405020304" pitchFamily="18" charset="0"/>
            </a:endParaRPr>
          </a:p>
          <a:p>
            <a:pPr>
              <a:spcBef>
                <a:spcPts val="0"/>
              </a:spcBef>
              <a:spcAft>
                <a:spcPts val="0"/>
              </a:spcAft>
              <a:buBlip>
                <a:blip r:embed="rId4"/>
              </a:buBlip>
              <a:tabLst>
                <a:tab pos="457200" algn="l"/>
              </a:tabLst>
            </a:pPr>
            <a:r>
              <a:rPr lang="en-US" sz="1800" dirty="0">
                <a:effectLst/>
                <a:latin typeface="Times New Roman" panose="02020603050405020304" pitchFamily="18" charset="0"/>
                <a:ea typeface="Times New Roman" panose="02020603050405020304" pitchFamily="18" charset="0"/>
              </a:rPr>
              <a:t>Provide key factors that may contribute to higher-quality wine </a:t>
            </a:r>
          </a:p>
          <a:p>
            <a:pPr marL="0" indent="0">
              <a:spcBef>
                <a:spcPts val="0"/>
              </a:spcBef>
              <a:spcAft>
                <a:spcPts val="0"/>
              </a:spcAft>
              <a:buNone/>
              <a:tabLst>
                <a:tab pos="457200" algn="l"/>
              </a:tabLst>
            </a:pPr>
            <a:endParaRPr lang="en-US" sz="1800" dirty="0">
              <a:effectLst/>
              <a:latin typeface="Times New Roman" panose="02020603050405020304" pitchFamily="18" charset="0"/>
              <a:ea typeface="Times New Roman" panose="02020603050405020304" pitchFamily="18" charset="0"/>
            </a:endParaRPr>
          </a:p>
          <a:p>
            <a:pPr>
              <a:spcBef>
                <a:spcPts val="0"/>
              </a:spcBef>
              <a:spcAft>
                <a:spcPts val="0"/>
              </a:spcAft>
              <a:buBlip>
                <a:blip r:embed="rId4"/>
              </a:buBlip>
              <a:tabLst>
                <a:tab pos="457200" algn="l"/>
              </a:tabLst>
            </a:pPr>
            <a:r>
              <a:rPr lang="en-US" sz="1800" dirty="0">
                <a:effectLst/>
                <a:latin typeface="Times New Roman" panose="02020603050405020304" pitchFamily="18" charset="0"/>
                <a:ea typeface="Times New Roman" panose="02020603050405020304" pitchFamily="18" charset="0"/>
              </a:rPr>
              <a:t>Suggest actionable steps to enhance production processes.</a:t>
            </a:r>
          </a:p>
          <a:p>
            <a:pPr marL="0" indent="0">
              <a:spcBef>
                <a:spcPts val="0"/>
              </a:spcBef>
              <a:spcAft>
                <a:spcPts val="0"/>
              </a:spcAft>
              <a:buNone/>
              <a:tabLst>
                <a:tab pos="457200" algn="l"/>
              </a:tabLst>
            </a:pPr>
            <a:endParaRPr lang="en-US" dirty="0">
              <a:latin typeface="Times New Roman" panose="02020603050405020304" pitchFamily="18" charset="0"/>
            </a:endParaRPr>
          </a:p>
          <a:p>
            <a:pPr>
              <a:spcBef>
                <a:spcPts val="0"/>
              </a:spcBef>
              <a:spcAft>
                <a:spcPts val="0"/>
              </a:spcAft>
              <a:buBlip>
                <a:blip r:embed="rId4"/>
              </a:buBlip>
              <a:tabLst>
                <a:tab pos="457200" algn="l"/>
              </a:tabLst>
            </a:pPr>
            <a:r>
              <a:rPr lang="en-US" dirty="0">
                <a:latin typeface="Times New Roman" panose="02020603050405020304" pitchFamily="18" charset="0"/>
              </a:rPr>
              <a:t>Wine Factor Influencers:</a:t>
            </a:r>
          </a:p>
          <a:p>
            <a:pPr lvl="3">
              <a:spcBef>
                <a:spcPts val="0"/>
              </a:spcBef>
              <a:spcAft>
                <a:spcPts val="0"/>
              </a:spcAft>
              <a:buBlip>
                <a:blip r:embed="rId4"/>
              </a:buBlip>
              <a:tabLst>
                <a:tab pos="457200" algn="l"/>
              </a:tabLst>
            </a:pPr>
            <a:r>
              <a:rPr lang="en-US" dirty="0">
                <a:latin typeface="Times New Roman" panose="02020603050405020304" pitchFamily="18" charset="0"/>
              </a:rPr>
              <a:t>     Production Optimization</a:t>
            </a:r>
          </a:p>
          <a:p>
            <a:pPr lvl="3">
              <a:spcBef>
                <a:spcPts val="0"/>
              </a:spcBef>
              <a:spcAft>
                <a:spcPts val="0"/>
              </a:spcAft>
              <a:buBlip>
                <a:blip r:embed="rId4"/>
              </a:buBlip>
              <a:tabLst>
                <a:tab pos="457200" algn="l"/>
              </a:tabLst>
            </a:pPr>
            <a:r>
              <a:rPr lang="en-US" dirty="0">
                <a:latin typeface="Times New Roman" panose="02020603050405020304" pitchFamily="18" charset="0"/>
              </a:rPr>
              <a:t>     Consumer Satisfaction</a:t>
            </a:r>
          </a:p>
          <a:p>
            <a:pPr lvl="3">
              <a:spcBef>
                <a:spcPts val="0"/>
              </a:spcBef>
              <a:spcAft>
                <a:spcPts val="0"/>
              </a:spcAft>
              <a:buBlip>
                <a:blip r:embed="rId4"/>
              </a:buBlip>
              <a:tabLst>
                <a:tab pos="457200" algn="l"/>
              </a:tabLst>
            </a:pPr>
            <a:r>
              <a:rPr lang="en-US" dirty="0">
                <a:latin typeface="Times New Roman" panose="02020603050405020304" pitchFamily="18" charset="0"/>
              </a:rPr>
              <a:t>     Market Differentiation</a:t>
            </a:r>
          </a:p>
          <a:p>
            <a:pPr lvl="3">
              <a:spcBef>
                <a:spcPts val="0"/>
              </a:spcBef>
              <a:spcAft>
                <a:spcPts val="0"/>
              </a:spcAft>
              <a:buBlip>
                <a:blip r:embed="rId4"/>
              </a:buBlip>
              <a:tabLst>
                <a:tab pos="457200" algn="l"/>
              </a:tabLst>
            </a:pPr>
            <a:r>
              <a:rPr lang="en-US" dirty="0">
                <a:latin typeface="Times New Roman" panose="02020603050405020304" pitchFamily="18" charset="0"/>
              </a:rPr>
              <a:t>     Sustainability</a:t>
            </a:r>
          </a:p>
          <a:p>
            <a:pPr lvl="3">
              <a:spcBef>
                <a:spcPts val="0"/>
              </a:spcBef>
              <a:spcAft>
                <a:spcPts val="0"/>
              </a:spcAft>
              <a:buBlip>
                <a:blip r:embed="rId4"/>
              </a:buBlip>
              <a:tabLst>
                <a:tab pos="457200" algn="l"/>
              </a:tabLst>
            </a:pPr>
            <a:r>
              <a:rPr lang="en-US" dirty="0">
                <a:latin typeface="Times New Roman" panose="02020603050405020304" pitchFamily="18" charset="0"/>
              </a:rPr>
              <a:t>     Scientific Advancement</a:t>
            </a:r>
          </a:p>
          <a:p>
            <a:pPr>
              <a:spcAft>
                <a:spcPts val="0"/>
              </a:spcAft>
              <a:buClr>
                <a:schemeClr val="accent1"/>
              </a:buClr>
              <a:buFont typeface="Wingdings 3" charset="2"/>
              <a:buChar char=""/>
            </a:pPr>
            <a:endParaRPr lang="en-US" dirty="0"/>
          </a:p>
        </p:txBody>
      </p:sp>
      <p:cxnSp>
        <p:nvCxnSpPr>
          <p:cNvPr id="21" name="Straight Connector 2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3666674671"/>
      </p:ext>
    </p:extLst>
  </p:cSld>
  <p:clrMapOvr>
    <a:masterClrMapping/>
  </p:clrMapOvr>
  <mc:AlternateContent xmlns:mc="http://schemas.openxmlformats.org/markup-compatibility/2006" xmlns:p14="http://schemas.microsoft.com/office/powerpoint/2010/main">
    <mc:Choice Requires="p14">
      <p:transition spd="slow" p14:dur="2000" advTm="68461"/>
    </mc:Choice>
    <mc:Fallback xmlns="">
      <p:transition spd="slow" advTm="6846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0884F175-9D23-496E-80AC-F3D2FD54109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3" name="Straight Connector 12">
              <a:extLst>
                <a:ext uri="{FF2B5EF4-FFF2-40B4-BE49-F238E27FC236}">
                  <a16:creationId xmlns:a16="http://schemas.microsoft.com/office/drawing/2014/main" id="{22D4B7B8-5AFE-4B32-A805-72EC571E6F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757D13B2-7A74-4788-8689-5EDB2DA868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66964837-B2CC-483D-BEDA-4BB1901BCC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Rectangle 25">
              <a:extLst>
                <a:ext uri="{FF2B5EF4-FFF2-40B4-BE49-F238E27FC236}">
                  <a16:creationId xmlns:a16="http://schemas.microsoft.com/office/drawing/2014/main" id="{77D4E216-8B6C-4A3B-AF75-3016320F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Isosceles Triangle 16">
              <a:extLst>
                <a:ext uri="{FF2B5EF4-FFF2-40B4-BE49-F238E27FC236}">
                  <a16:creationId xmlns:a16="http://schemas.microsoft.com/office/drawing/2014/main" id="{CDD4EA12-82D2-47D7-8742-8F4746AA6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7">
              <a:extLst>
                <a:ext uri="{FF2B5EF4-FFF2-40B4-BE49-F238E27FC236}">
                  <a16:creationId xmlns:a16="http://schemas.microsoft.com/office/drawing/2014/main" id="{115B7F7E-4C23-429B-A947-A5B436DB2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28">
              <a:extLst>
                <a:ext uri="{FF2B5EF4-FFF2-40B4-BE49-F238E27FC236}">
                  <a16:creationId xmlns:a16="http://schemas.microsoft.com/office/drawing/2014/main" id="{A6B03A29-0A21-40D4-87E4-3C41D6F54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29">
              <a:extLst>
                <a:ext uri="{FF2B5EF4-FFF2-40B4-BE49-F238E27FC236}">
                  <a16:creationId xmlns:a16="http://schemas.microsoft.com/office/drawing/2014/main" id="{6C871F60-4E5A-449A-B6D8-1F58C12EE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1" name="Isosceles Triangle 20">
              <a:extLst>
                <a:ext uri="{FF2B5EF4-FFF2-40B4-BE49-F238E27FC236}">
                  <a16:creationId xmlns:a16="http://schemas.microsoft.com/office/drawing/2014/main" id="{3182795B-2BFA-4D7B-BE85-701A73E253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Isosceles Triangle 21">
              <a:extLst>
                <a:ext uri="{FF2B5EF4-FFF2-40B4-BE49-F238E27FC236}">
                  <a16:creationId xmlns:a16="http://schemas.microsoft.com/office/drawing/2014/main" id="{810B9E5C-2AE2-4B4E-916F-F954F2AA8A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useBgFill="1">
        <p:nvSpPr>
          <p:cNvPr id="24" name="Rectangle 23">
            <a:extLst>
              <a:ext uri="{FF2B5EF4-FFF2-40B4-BE49-F238E27FC236}">
                <a16:creationId xmlns:a16="http://schemas.microsoft.com/office/drawing/2014/main" id="{4BE9D4C4-9FA3-4885-A769-301639CC7A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6" name="Freeform: Shape 25">
            <a:extLst>
              <a:ext uri="{FF2B5EF4-FFF2-40B4-BE49-F238E27FC236}">
                <a16:creationId xmlns:a16="http://schemas.microsoft.com/office/drawing/2014/main" id="{4524F065-9F7C-400C-9A20-B343BFAA6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2627" y="-4"/>
            <a:ext cx="8139373" cy="6858000"/>
          </a:xfrm>
          <a:custGeom>
            <a:avLst/>
            <a:gdLst>
              <a:gd name="connsiteX0" fmla="*/ 5181344 w 8139373"/>
              <a:gd name="connsiteY0" fmla="*/ 0 h 6858000"/>
              <a:gd name="connsiteX1" fmla="*/ 8139373 w 8139373"/>
              <a:gd name="connsiteY1" fmla="*/ 0 h 6858000"/>
              <a:gd name="connsiteX2" fmla="*/ 8139373 w 8139373"/>
              <a:gd name="connsiteY2" fmla="*/ 6858000 h 6858000"/>
              <a:gd name="connsiteX3" fmla="*/ 0 w 813937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139373" h="6858000">
                <a:moveTo>
                  <a:pt x="5181344" y="0"/>
                </a:moveTo>
                <a:lnTo>
                  <a:pt x="8139373" y="0"/>
                </a:lnTo>
                <a:lnTo>
                  <a:pt x="8139373"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77334" y="1176489"/>
            <a:ext cx="3749061" cy="1508469"/>
          </a:xfrm>
        </p:spPr>
        <p:txBody>
          <a:bodyPr vert="horz" lIns="91440" tIns="45720" rIns="91440" bIns="45720" rtlCol="0" anchor="ctr">
            <a:normAutofit/>
          </a:bodyPr>
          <a:lstStyle/>
          <a:p>
            <a:pPr algn="l"/>
            <a:r>
              <a:rPr lang="en-US" dirty="0"/>
              <a:t>DATASET OVERVIEW</a:t>
            </a:r>
            <a:endParaRPr lang="en-US"/>
          </a:p>
        </p:txBody>
      </p:sp>
      <p:sp>
        <p:nvSpPr>
          <p:cNvPr id="28" name="Isosceles Triangle 27">
            <a:extLst>
              <a:ext uri="{FF2B5EF4-FFF2-40B4-BE49-F238E27FC236}">
                <a16:creationId xmlns:a16="http://schemas.microsoft.com/office/drawing/2014/main" id="{7EB6695E-BED5-4DA3-8C9B-AD301AEF47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35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677334" y="2795618"/>
            <a:ext cx="3749061" cy="3005289"/>
          </a:xfrm>
        </p:spPr>
        <p:txBody>
          <a:bodyPr vert="horz" lIns="91440" tIns="45720" rIns="91440" bIns="45720" rtlCol="0">
            <a:normAutofit/>
          </a:bodyPr>
          <a:lstStyle/>
          <a:p>
            <a:pPr marL="628650" lvl="1" indent="-171450">
              <a:spcAft>
                <a:spcPts val="0"/>
              </a:spcAft>
              <a:buClr>
                <a:schemeClr val="accent1"/>
              </a:buClr>
              <a:buFont typeface="Wingdings 3" charset="2"/>
              <a:buChar char=""/>
              <a:tabLst>
                <a:tab pos="914400" algn="l"/>
              </a:tabLst>
            </a:pPr>
            <a:r>
              <a:rPr lang="en-US" sz="1600">
                <a:effectLst/>
              </a:rPr>
              <a:t>Number of observations: [e.g., 1,599 wines in training set]</a:t>
            </a:r>
          </a:p>
          <a:p>
            <a:pPr marL="742950" indent="-285750">
              <a:buClr>
                <a:schemeClr val="accent1"/>
              </a:buClr>
              <a:buFont typeface="Wingdings 3" charset="2"/>
              <a:buChar char=""/>
              <a:tabLst>
                <a:tab pos="914400" algn="l"/>
              </a:tabLst>
            </a:pPr>
            <a:r>
              <a:rPr lang="en-US" sz="1600">
                <a:effectLst/>
              </a:rPr>
              <a:t>Number of features: 11 input variables (physicochemical tests) and 1 output variable (quality score).</a:t>
            </a:r>
          </a:p>
          <a:p>
            <a:pPr marL="742950" marR="0" lvl="1" indent="-285750">
              <a:spcAft>
                <a:spcPts val="0"/>
              </a:spcAft>
              <a:buClr>
                <a:schemeClr val="accent1"/>
              </a:buClr>
              <a:buFont typeface="Wingdings 3" charset="2"/>
              <a:buChar char=""/>
              <a:tabLst>
                <a:tab pos="914400" algn="l"/>
              </a:tabLst>
            </a:pPr>
            <a:r>
              <a:rPr lang="en-US" sz="1600">
                <a:effectLst/>
              </a:rPr>
              <a:t>Highlight key features: fixed acidity, volatile acidity, citric acid, residual sugar, chlorides, etc.</a:t>
            </a:r>
          </a:p>
        </p:txBody>
      </p:sp>
      <p:sp>
        <p:nvSpPr>
          <p:cNvPr id="30" name="Freeform: Shape 29">
            <a:extLst>
              <a:ext uri="{FF2B5EF4-FFF2-40B4-BE49-F238E27FC236}">
                <a16:creationId xmlns:a16="http://schemas.microsoft.com/office/drawing/2014/main" id="{46DB9E65-E072-43AF-A8C9-9744BA0CC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6867" y="6"/>
            <a:ext cx="4831627" cy="4520011"/>
          </a:xfrm>
          <a:custGeom>
            <a:avLst/>
            <a:gdLst>
              <a:gd name="connsiteX0" fmla="*/ 0 w 4831627"/>
              <a:gd name="connsiteY0" fmla="*/ 0 h 4520011"/>
              <a:gd name="connsiteX1" fmla="*/ 4831627 w 4831627"/>
              <a:gd name="connsiteY1" fmla="*/ 0 h 4520011"/>
              <a:gd name="connsiteX2" fmla="*/ 1416677 w 4831627"/>
              <a:gd name="connsiteY2" fmla="*/ 4520011 h 4520011"/>
            </a:gdLst>
            <a:ahLst/>
            <a:cxnLst>
              <a:cxn ang="0">
                <a:pos x="connsiteX0" y="connsiteY0"/>
              </a:cxn>
              <a:cxn ang="0">
                <a:pos x="connsiteX1" y="connsiteY1"/>
              </a:cxn>
              <a:cxn ang="0">
                <a:pos x="connsiteX2" y="connsiteY2"/>
              </a:cxn>
            </a:cxnLst>
            <a:rect l="l" t="t" r="r" b="b"/>
            <a:pathLst>
              <a:path w="4831627" h="4520011">
                <a:moveTo>
                  <a:pt x="0" y="0"/>
                </a:moveTo>
                <a:lnTo>
                  <a:pt x="4831627" y="0"/>
                </a:lnTo>
                <a:lnTo>
                  <a:pt x="1416677" y="452001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9FF1F243-1B68-21DE-647C-6155520E59F4}"/>
              </a:ext>
            </a:extLst>
          </p:cNvPr>
          <p:cNvPicPr>
            <a:picLocks noChangeAspect="1"/>
          </p:cNvPicPr>
          <p:nvPr/>
        </p:nvPicPr>
        <p:blipFill>
          <a:blip r:embed="rId3"/>
          <a:stretch>
            <a:fillRect/>
          </a:stretch>
        </p:blipFill>
        <p:spPr>
          <a:xfrm>
            <a:off x="7152014" y="2756742"/>
            <a:ext cx="4932238" cy="3526549"/>
          </a:xfrm>
          <a:prstGeom prst="rect">
            <a:avLst/>
          </a:prstGeom>
        </p:spPr>
      </p:pic>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mc:AlternateContent xmlns:mc="http://schemas.openxmlformats.org/markup-compatibility/2006" xmlns:p14="http://schemas.microsoft.com/office/powerpoint/2010/main">
    <mc:Choice Requires="p14">
      <p:transition spd="slow" p14:dur="2000" advTm="31922"/>
    </mc:Choice>
    <mc:Fallback xmlns="">
      <p:transition spd="slow" advTm="31922"/>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noFill/>
        </p:spPr>
        <p:txBody>
          <a:bodyPr anchor="ctr"/>
          <a:lstStyle/>
          <a:p>
            <a:pPr marL="0" marR="0">
              <a:lnSpc>
                <a:spcPct val="107000"/>
              </a:lnSpc>
              <a:spcBef>
                <a:spcPts val="0"/>
              </a:spcBef>
              <a:spcAft>
                <a:spcPts val="800"/>
              </a:spcAft>
            </a:pPr>
            <a:r>
              <a:rPr lang="en-US" sz="3200" b="1" kern="100" dirty="0">
                <a:effectLst/>
                <a:latin typeface="Aptos" panose="020B0004020202020204" pitchFamily="34" charset="0"/>
                <a:ea typeface="Aptos" panose="020B0004020202020204" pitchFamily="34" charset="0"/>
                <a:cs typeface="Times New Roman" panose="02020603050405020304" pitchFamily="18" charset="0"/>
              </a:rPr>
              <a:t>Analysis Methodology</a:t>
            </a:r>
            <a:endParaRPr lang="en-US" sz="32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533400" y="1833634"/>
            <a:ext cx="3743632" cy="4137189"/>
          </a:xfrm>
        </p:spPr>
        <p:txBody>
          <a:bodyPr>
            <a:norm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100" dirty="0">
                <a:effectLst/>
                <a:latin typeface="Aptos" panose="020B0004020202020204" pitchFamily="34" charset="0"/>
                <a:ea typeface="Aptos" panose="020B0004020202020204" pitchFamily="34" charset="0"/>
                <a:cs typeface="Times New Roman" panose="02020603050405020304" pitchFamily="18" charset="0"/>
              </a:rPr>
              <a:t>Analysis Approach:</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kern="100" dirty="0">
                <a:effectLst/>
                <a:latin typeface="Aptos" panose="020B0004020202020204" pitchFamily="34" charset="0"/>
                <a:ea typeface="Aptos" panose="020B0004020202020204" pitchFamily="34" charset="0"/>
                <a:cs typeface="Times New Roman" panose="02020603050405020304" pitchFamily="18" charset="0"/>
              </a:rPr>
              <a:t>Trained the datasets to predict wine quality.</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kern="100" dirty="0">
                <a:effectLst/>
                <a:latin typeface="Aptos" panose="020B0004020202020204" pitchFamily="34" charset="0"/>
                <a:ea typeface="Aptos" panose="020B0004020202020204" pitchFamily="34" charset="0"/>
                <a:cs typeface="Times New Roman" panose="02020603050405020304" pitchFamily="18" charset="0"/>
              </a:rPr>
              <a:t>Model used: Linear Regression for prediction.</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kern="100" dirty="0">
                <a:effectLst/>
                <a:latin typeface="Aptos" panose="020B0004020202020204" pitchFamily="34" charset="0"/>
                <a:ea typeface="Aptos" panose="020B0004020202020204" pitchFamily="34" charset="0"/>
                <a:cs typeface="Times New Roman" panose="02020603050405020304" pitchFamily="18" charset="0"/>
              </a:rPr>
              <a:t>Evaluation metric: Mean Absolute Error (MAE) for Validation MAE for Linear Regression: 0.500030518564883</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 name="TextBox 2">
            <a:extLst>
              <a:ext uri="{FF2B5EF4-FFF2-40B4-BE49-F238E27FC236}">
                <a16:creationId xmlns:a16="http://schemas.microsoft.com/office/drawing/2014/main" id="{91461F0D-A8BF-DE1A-BC04-5F1A2310CF6F}"/>
              </a:ext>
            </a:extLst>
          </p:cNvPr>
          <p:cNvSpPr txBox="1"/>
          <p:nvPr/>
        </p:nvSpPr>
        <p:spPr>
          <a:xfrm>
            <a:off x="4626864" y="2024780"/>
            <a:ext cx="4846320" cy="1754326"/>
          </a:xfrm>
          <a:prstGeom prst="rect">
            <a:avLst/>
          </a:prstGeom>
          <a:noFill/>
        </p:spPr>
        <p:txBody>
          <a:bodyPr wrap="square" rtlCol="0">
            <a:spAutoFit/>
          </a:bodyPr>
          <a:lstStyle/>
          <a:p>
            <a:r>
              <a:rPr lang="en-US" dirty="0" err="1"/>
              <a:t>calculate_mae</a:t>
            </a:r>
            <a:r>
              <a:rPr lang="en-US" dirty="0"/>
              <a:t> &lt;- function(actual, predicted) {</a:t>
            </a:r>
          </a:p>
          <a:p>
            <a:r>
              <a:rPr lang="en-US" dirty="0"/>
              <a:t>  n &lt;- length(actual)</a:t>
            </a:r>
          </a:p>
          <a:p>
            <a:r>
              <a:rPr lang="en-US" dirty="0"/>
              <a:t>  </a:t>
            </a:r>
            <a:r>
              <a:rPr lang="en-US" dirty="0" err="1"/>
              <a:t>mae</a:t>
            </a:r>
            <a:r>
              <a:rPr lang="en-US" dirty="0"/>
              <a:t> &lt;- sum(abs(actual - predicted)) / n</a:t>
            </a:r>
          </a:p>
          <a:p>
            <a:r>
              <a:rPr lang="en-US" dirty="0"/>
              <a:t>  return(</a:t>
            </a:r>
            <a:r>
              <a:rPr lang="en-US" dirty="0" err="1"/>
              <a:t>mae</a:t>
            </a:r>
            <a:r>
              <a:rPr lang="en-US" dirty="0"/>
              <a:t>)</a:t>
            </a:r>
          </a:p>
          <a:p>
            <a:r>
              <a:rPr lang="en-US" dirty="0"/>
              <a:t>}</a:t>
            </a:r>
          </a:p>
        </p:txBody>
      </p:sp>
    </p:spTree>
    <p:extLst>
      <p:ext uri="{BB962C8B-B14F-4D97-AF65-F5344CB8AC3E}">
        <p14:creationId xmlns:p14="http://schemas.microsoft.com/office/powerpoint/2010/main" val="729609147"/>
      </p:ext>
    </p:extLst>
  </p:cSld>
  <p:clrMapOvr>
    <a:masterClrMapping/>
  </p:clrMapOvr>
  <mc:AlternateContent xmlns:mc="http://schemas.openxmlformats.org/markup-compatibility/2006" xmlns:p14="http://schemas.microsoft.com/office/powerpoint/2010/main">
    <mc:Choice Requires="p14">
      <p:transition spd="slow" p14:dur="2000" advTm="23231"/>
    </mc:Choice>
    <mc:Fallback xmlns="">
      <p:transition spd="slow" advTm="2323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id="{1F2B4773-3207-44CC-B7AC-892B704982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37" name="Straight Connector 36">
              <a:extLst>
                <a:ext uri="{FF2B5EF4-FFF2-40B4-BE49-F238E27FC236}">
                  <a16:creationId xmlns:a16="http://schemas.microsoft.com/office/drawing/2014/main" id="{2B8267CA-A7A5-4E11-9D92-4EAC3DD3E8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E83D61B5-C6B4-4A4B-85AD-FEE7A5491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9"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0"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1" name="Isosceles Triangle 40">
              <a:extLst>
                <a:ext uri="{FF2B5EF4-FFF2-40B4-BE49-F238E27FC236}">
                  <a16:creationId xmlns:a16="http://schemas.microsoft.com/office/drawing/2014/main" id="{971E5644-6772-414A-8199-E30BFB02A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2"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3"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4"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5" name="Isosceles Triangle 44">
              <a:extLst>
                <a:ext uri="{FF2B5EF4-FFF2-40B4-BE49-F238E27FC236}">
                  <a16:creationId xmlns:a16="http://schemas.microsoft.com/office/drawing/2014/main" id="{BC8157DF-FD90-4AD6-B803-3AC0ACD8E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6" name="Isosceles Triangle 45">
              <a:extLst>
                <a:ext uri="{FF2B5EF4-FFF2-40B4-BE49-F238E27FC236}">
                  <a16:creationId xmlns:a16="http://schemas.microsoft.com/office/drawing/2014/main" id="{3548B067-9D63-4D21-92EF-CBC9E6338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676746" y="609600"/>
            <a:ext cx="3729076" cy="1320800"/>
          </a:xfrm>
        </p:spPr>
        <p:txBody>
          <a:bodyPr vert="horz" lIns="91440" tIns="45720" rIns="91440" bIns="45720" rtlCol="0" anchor="ctr">
            <a:normAutofit/>
          </a:bodyPr>
          <a:lstStyle/>
          <a:p>
            <a:pPr algn="l">
              <a:lnSpc>
                <a:spcPct val="90000"/>
              </a:lnSpc>
            </a:pPr>
            <a:r>
              <a:rPr lang="en-US" sz="2800" b="1">
                <a:effectLst/>
              </a:rPr>
              <a:t>Key Findings - Correlation Analysis</a:t>
            </a:r>
            <a:endParaRPr lang="en-US" sz="2800"/>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685167" y="2160589"/>
            <a:ext cx="3720916" cy="3560733"/>
          </a:xfrm>
        </p:spPr>
        <p:txBody>
          <a:bodyPr vert="horz" lIns="91440" tIns="45720" rIns="91440" bIns="45720" rtlCol="0">
            <a:normAutofit/>
          </a:bodyPr>
          <a:lstStyle/>
          <a:p>
            <a:pPr marL="742950" indent="-285750">
              <a:buClr>
                <a:schemeClr val="accent1"/>
              </a:buClr>
              <a:buFont typeface="Wingdings 3" charset="2"/>
              <a:buChar char=""/>
              <a:tabLst>
                <a:tab pos="914400" algn="l"/>
              </a:tabLst>
            </a:pPr>
            <a:r>
              <a:rPr lang="en-US" dirty="0">
                <a:effectLst/>
              </a:rPr>
              <a:t>Highlight strong correlations:</a:t>
            </a:r>
          </a:p>
          <a:p>
            <a:pPr marL="1143000" marR="0" lvl="2" indent="-228600">
              <a:spcAft>
                <a:spcPts val="0"/>
              </a:spcAft>
              <a:buClr>
                <a:schemeClr val="accent1"/>
              </a:buClr>
              <a:buFont typeface="Wingdings 3" charset="2"/>
              <a:buChar char=""/>
              <a:tabLst>
                <a:tab pos="1371600" algn="l"/>
              </a:tabLst>
            </a:pPr>
            <a:r>
              <a:rPr lang="en-US" dirty="0">
                <a:effectLst/>
              </a:rPr>
              <a:t>Positive correlations: acidity and sugar.</a:t>
            </a:r>
          </a:p>
          <a:p>
            <a:pPr marL="1143000" marR="0" lvl="2" indent="-228600">
              <a:spcAft>
                <a:spcPts val="0"/>
              </a:spcAft>
              <a:buClr>
                <a:schemeClr val="accent1"/>
              </a:buClr>
              <a:buFont typeface="Wingdings 3" charset="2"/>
              <a:buChar char=""/>
              <a:tabLst>
                <a:tab pos="1371600" algn="l"/>
              </a:tabLst>
            </a:pPr>
            <a:r>
              <a:rPr lang="en-US" dirty="0">
                <a:effectLst/>
              </a:rPr>
              <a:t>Negative correlations: pH, alcohol.</a:t>
            </a:r>
          </a:p>
          <a:p>
            <a:pPr marL="742950" marR="0" lvl="1" indent="-285750">
              <a:spcAft>
                <a:spcPts val="0"/>
              </a:spcAft>
              <a:buClr>
                <a:schemeClr val="accent1"/>
              </a:buClr>
              <a:buFont typeface="Wingdings 3" charset="2"/>
              <a:buChar char=""/>
              <a:tabLst>
                <a:tab pos="914400" algn="l"/>
              </a:tabLst>
            </a:pPr>
            <a:r>
              <a:rPr lang="en-US" b="1" dirty="0">
                <a:effectLst/>
              </a:rPr>
              <a:t>Insight:</a:t>
            </a:r>
            <a:r>
              <a:rPr lang="en-US" dirty="0">
                <a:effectLst/>
              </a:rPr>
              <a:t> Higher alcohol content tends suggest to improve wine quality, while higher volatile acidity degrades it.</a:t>
            </a:r>
          </a:p>
        </p:txBody>
      </p:sp>
      <p:pic>
        <p:nvPicPr>
          <p:cNvPr id="3" name="Picture 2">
            <a:extLst>
              <a:ext uri="{FF2B5EF4-FFF2-40B4-BE49-F238E27FC236}">
                <a16:creationId xmlns:a16="http://schemas.microsoft.com/office/drawing/2014/main" id="{5DE943FC-F43F-2278-ACAD-5B429837B7EB}"/>
              </a:ext>
            </a:extLst>
          </p:cNvPr>
          <p:cNvPicPr>
            <a:picLocks noChangeAspect="1"/>
          </p:cNvPicPr>
          <p:nvPr/>
        </p:nvPicPr>
        <p:blipFill>
          <a:blip r:embed="rId3"/>
          <a:stretch>
            <a:fillRect/>
          </a:stretch>
        </p:blipFill>
        <p:spPr>
          <a:xfrm>
            <a:off x="4464109" y="1531252"/>
            <a:ext cx="5169974" cy="3696530"/>
          </a:xfrm>
          <a:prstGeom prst="rect">
            <a:avLst/>
          </a:prstGeom>
        </p:spPr>
      </p:pic>
    </p:spTree>
    <p:extLst>
      <p:ext uri="{BB962C8B-B14F-4D97-AF65-F5344CB8AC3E}">
        <p14:creationId xmlns:p14="http://schemas.microsoft.com/office/powerpoint/2010/main" val="4259977132"/>
      </p:ext>
    </p:extLst>
  </p:cSld>
  <p:clrMapOvr>
    <a:masterClrMapping/>
  </p:clrMapOvr>
  <mc:AlternateContent xmlns:mc="http://schemas.openxmlformats.org/markup-compatibility/2006" xmlns:p14="http://schemas.microsoft.com/office/powerpoint/2010/main">
    <mc:Choice Requires="p14">
      <p:transition spd="slow" p14:dur="2000" advTm="30068"/>
    </mc:Choice>
    <mc:Fallback xmlns="">
      <p:transition spd="slow" advTm="3006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1F2B4773-3207-44CC-B7AC-892B704982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2B8267CA-A7A5-4E11-9D92-4EAC3DD3E8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E83D61B5-C6B4-4A4B-85AD-FEE7A5491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A0B67FE4-688F-4497-8BFD-157613A69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Rectangle 25">
              <a:extLst>
                <a:ext uri="{FF2B5EF4-FFF2-40B4-BE49-F238E27FC236}">
                  <a16:creationId xmlns:a16="http://schemas.microsoft.com/office/drawing/2014/main" id="{3BF5BE1A-9BAC-4581-A82B-FD8FE3159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Isosceles Triangle 15">
              <a:extLst>
                <a:ext uri="{FF2B5EF4-FFF2-40B4-BE49-F238E27FC236}">
                  <a16:creationId xmlns:a16="http://schemas.microsoft.com/office/drawing/2014/main" id="{971E5644-6772-414A-8199-E30BFB02A5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 name="Rectangle 27">
              <a:extLst>
                <a:ext uri="{FF2B5EF4-FFF2-40B4-BE49-F238E27FC236}">
                  <a16:creationId xmlns:a16="http://schemas.microsoft.com/office/drawing/2014/main" id="{E8246D50-BB0C-408E-93FD-7B8D63A7F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8" name="Rectangle 28">
              <a:extLst>
                <a:ext uri="{FF2B5EF4-FFF2-40B4-BE49-F238E27FC236}">
                  <a16:creationId xmlns:a16="http://schemas.microsoft.com/office/drawing/2014/main" id="{AFBC5D22-68C1-44FB-8181-CB84ECAA8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 name="Rectangle 29">
              <a:extLst>
                <a:ext uri="{FF2B5EF4-FFF2-40B4-BE49-F238E27FC236}">
                  <a16:creationId xmlns:a16="http://schemas.microsoft.com/office/drawing/2014/main" id="{FB6D0FCE-FBDB-4655-A1A7-640B1E86B5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0" name="Isosceles Triangle 19">
              <a:extLst>
                <a:ext uri="{FF2B5EF4-FFF2-40B4-BE49-F238E27FC236}">
                  <a16:creationId xmlns:a16="http://schemas.microsoft.com/office/drawing/2014/main" id="{BC8157DF-FD90-4AD6-B803-3AC0ACD8E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1" name="Isosceles Triangle 20">
              <a:extLst>
                <a:ext uri="{FF2B5EF4-FFF2-40B4-BE49-F238E27FC236}">
                  <a16:creationId xmlns:a16="http://schemas.microsoft.com/office/drawing/2014/main" id="{3548B067-9D63-4D21-92EF-CBC9E6338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grpSp>
      <p:sp useBgFill="1">
        <p:nvSpPr>
          <p:cNvPr id="23" name="Rectangle 22">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5" name="Rectangle 24">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Connector 26">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31"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3"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5" name="Isosceles Triangle 34">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7"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9" name="Isosceles Triangle 38">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41" name="Freeform: Shape 40">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7181723" y="609600"/>
            <a:ext cx="4512989" cy="2227730"/>
          </a:xfrm>
        </p:spPr>
        <p:txBody>
          <a:bodyPr vert="horz" lIns="91440" tIns="45720" rIns="91440" bIns="45720" rtlCol="0" anchor="ctr">
            <a:normAutofit/>
          </a:bodyPr>
          <a:lstStyle/>
          <a:p>
            <a:pPr marL="0" marR="0" algn="l">
              <a:spcAft>
                <a:spcPts val="800"/>
              </a:spcAft>
            </a:pPr>
            <a:r>
              <a:rPr lang="en-US" sz="3600" b="1" dirty="0">
                <a:solidFill>
                  <a:srgbClr val="FFFFFF"/>
                </a:solidFill>
                <a:effectLst/>
              </a:rPr>
              <a:t>Key Findings - Feature Importance</a:t>
            </a:r>
            <a:endParaRPr lang="en-US" sz="3600" dirty="0">
              <a:solidFill>
                <a:srgbClr val="FFFFFF"/>
              </a:solidFill>
              <a:effectLst/>
            </a:endParaRP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7181725" y="2837329"/>
            <a:ext cx="4512988" cy="3317938"/>
          </a:xfrm>
        </p:spPr>
        <p:txBody>
          <a:bodyPr vert="horz" lIns="91440" tIns="45720" rIns="91440" bIns="45720" rtlCol="0" anchor="t">
            <a:normAutofit/>
          </a:bodyPr>
          <a:lstStyle/>
          <a:p>
            <a:pPr marL="742950" indent="-285750">
              <a:lnSpc>
                <a:spcPct val="90000"/>
              </a:lnSpc>
              <a:buClr>
                <a:schemeClr val="accent1"/>
              </a:buClr>
              <a:buFont typeface="Wingdings 3" charset="2"/>
              <a:buChar char=""/>
              <a:tabLst>
                <a:tab pos="914400" algn="l"/>
              </a:tabLst>
            </a:pPr>
            <a:r>
              <a:rPr lang="en-US" sz="1700" dirty="0">
                <a:solidFill>
                  <a:srgbClr val="FFFFFF"/>
                </a:solidFill>
                <a:effectLst/>
              </a:rPr>
              <a:t>Top 5 important features: Density, Location(California), volatile acidity, pH and sulphates.</a:t>
            </a:r>
          </a:p>
          <a:p>
            <a:pPr marL="742950" indent="-285750">
              <a:lnSpc>
                <a:spcPct val="90000"/>
              </a:lnSpc>
              <a:buClr>
                <a:schemeClr val="accent1"/>
              </a:buClr>
              <a:buFont typeface="Wingdings 3" charset="2"/>
              <a:buChar char=""/>
              <a:tabLst>
                <a:tab pos="914400" algn="l"/>
              </a:tabLst>
            </a:pPr>
            <a:r>
              <a:rPr lang="en-US" sz="1700" b="1" dirty="0">
                <a:solidFill>
                  <a:srgbClr val="FFFFFF"/>
                </a:solidFill>
                <a:effectLst/>
              </a:rPr>
              <a:t>Insight:</a:t>
            </a:r>
            <a:r>
              <a:rPr lang="en-US" sz="1700" dirty="0">
                <a:solidFill>
                  <a:srgbClr val="FFFFFF"/>
                </a:solidFill>
                <a:effectLst/>
              </a:rPr>
              <a:t> The data also suggests to consider optimizing these key features to enhance wine quality</a:t>
            </a:r>
            <a:r>
              <a:rPr lang="en-US" sz="1700" dirty="0">
                <a:solidFill>
                  <a:srgbClr val="FFFFFF"/>
                </a:solidFill>
              </a:rPr>
              <a:t> and</a:t>
            </a:r>
            <a:r>
              <a:rPr lang="en-US" sz="1700" dirty="0">
                <a:solidFill>
                  <a:srgbClr val="FFFFFF"/>
                </a:solidFill>
                <a:effectLst/>
              </a:rPr>
              <a:t> modifying parameters based on location.</a:t>
            </a:r>
          </a:p>
          <a:p>
            <a:pPr lvl="1" indent="0">
              <a:lnSpc>
                <a:spcPct val="90000"/>
              </a:lnSpc>
              <a:spcAft>
                <a:spcPts val="0"/>
              </a:spcAft>
              <a:buClr>
                <a:schemeClr val="accent1"/>
              </a:buClr>
              <a:buFont typeface="Wingdings 3" charset="2"/>
              <a:buChar char=""/>
            </a:pPr>
            <a:endParaRPr lang="en-US" sz="1700" dirty="0">
              <a:solidFill>
                <a:srgbClr val="FFFFFF"/>
              </a:solidFill>
            </a:endParaRP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4" name="Picture 3">
            <a:extLst>
              <a:ext uri="{FF2B5EF4-FFF2-40B4-BE49-F238E27FC236}">
                <a16:creationId xmlns:a16="http://schemas.microsoft.com/office/drawing/2014/main" id="{F4402AF5-6E99-2A42-613C-937126BA0343}"/>
              </a:ext>
            </a:extLst>
          </p:cNvPr>
          <p:cNvPicPr>
            <a:picLocks noChangeAspect="1"/>
          </p:cNvPicPr>
          <p:nvPr/>
        </p:nvPicPr>
        <p:blipFill>
          <a:blip r:embed="rId3"/>
          <a:stretch>
            <a:fillRect/>
          </a:stretch>
        </p:blipFill>
        <p:spPr>
          <a:xfrm>
            <a:off x="398008" y="1220445"/>
            <a:ext cx="6667500" cy="4114800"/>
          </a:xfrm>
          <a:prstGeom prst="rect">
            <a:avLst/>
          </a:prstGeom>
        </p:spPr>
      </p:pic>
    </p:spTree>
    <p:extLst>
      <p:ext uri="{BB962C8B-B14F-4D97-AF65-F5344CB8AC3E}">
        <p14:creationId xmlns:p14="http://schemas.microsoft.com/office/powerpoint/2010/main" val="643777997"/>
      </p:ext>
    </p:extLst>
  </p:cSld>
  <p:clrMapOvr>
    <a:masterClrMapping/>
  </p:clrMapOvr>
  <mc:AlternateContent xmlns:mc="http://schemas.openxmlformats.org/markup-compatibility/2006" xmlns:p14="http://schemas.microsoft.com/office/powerpoint/2010/main">
    <mc:Choice Requires="p14">
      <p:transition spd="slow" p14:dur="2000" advTm="25703"/>
    </mc:Choice>
    <mc:Fallback xmlns="">
      <p:transition spd="slow" advTm="25703"/>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5536734" y="609600"/>
            <a:ext cx="3737268" cy="1320800"/>
          </a:xfrm>
        </p:spPr>
        <p:txBody>
          <a:bodyPr>
            <a:normAutofit/>
          </a:bodyPr>
          <a:lstStyle/>
          <a:p>
            <a:pPr marL="0" marR="0">
              <a:lnSpc>
                <a:spcPct val="90000"/>
              </a:lnSpc>
              <a:spcBef>
                <a:spcPts val="0"/>
              </a:spcBef>
              <a:spcAft>
                <a:spcPts val="800"/>
              </a:spcAft>
            </a:pPr>
            <a:r>
              <a:rPr lang="en-US" sz="3100" b="1" kern="100" dirty="0">
                <a:effectLst/>
                <a:latin typeface="Aptos" panose="020B0004020202020204" pitchFamily="34" charset="0"/>
                <a:ea typeface="Aptos" panose="020B0004020202020204" pitchFamily="34" charset="0"/>
                <a:cs typeface="Times New Roman" panose="02020603050405020304" pitchFamily="18" charset="0"/>
              </a:rPr>
              <a:t>Actionable Insights for </a:t>
            </a:r>
            <a:r>
              <a:rPr lang="en-US" sz="3100" b="1" kern="100" dirty="0">
                <a:latin typeface="Aptos" panose="020B0004020202020204" pitchFamily="34" charset="0"/>
                <a:cs typeface="Times New Roman" panose="02020603050405020304" pitchFamily="18" charset="0"/>
              </a:rPr>
              <a:t>Oenologist</a:t>
            </a:r>
          </a:p>
        </p:txBody>
      </p:sp>
      <p:sp>
        <p:nvSpPr>
          <p:cNvPr id="9" name="Content Placeholder 8">
            <a:extLst>
              <a:ext uri="{FF2B5EF4-FFF2-40B4-BE49-F238E27FC236}">
                <a16:creationId xmlns:a16="http://schemas.microsoft.com/office/drawing/2014/main" id="{6009B434-C3C6-C05A-0EAA-058202D74CF6}"/>
              </a:ext>
            </a:extLst>
          </p:cNvPr>
          <p:cNvSpPr>
            <a:spLocks noGrp="1"/>
          </p:cNvSpPr>
          <p:nvPr>
            <p:ph idx="1"/>
          </p:nvPr>
        </p:nvSpPr>
        <p:spPr>
          <a:xfrm>
            <a:off x="5209563" y="2160589"/>
            <a:ext cx="4064439" cy="3880773"/>
          </a:xfrm>
        </p:spPr>
        <p:txBody>
          <a:bodyPr>
            <a:normAutofit fontScale="77500" lnSpcReduction="20000"/>
          </a:bodyPr>
          <a:lstStyle/>
          <a:p>
            <a:pPr marL="342900" marR="0" lvl="0" indent="-342900">
              <a:lnSpc>
                <a:spcPct val="90000"/>
              </a:lnSpc>
              <a:spcBef>
                <a:spcPts val="0"/>
              </a:spcBef>
              <a:spcAft>
                <a:spcPts val="800"/>
              </a:spcAft>
              <a:buSzPts val="1000"/>
              <a:buFont typeface="Symbol" panose="05050102010706020507" pitchFamily="18" charset="2"/>
              <a:buChar char=""/>
              <a:tabLst>
                <a:tab pos="4572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Recommendations:</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90000"/>
              </a:lnSpc>
              <a:spcBef>
                <a:spcPts val="0"/>
              </a:spcBef>
              <a:spcAft>
                <a:spcPts val="800"/>
              </a:spcAft>
              <a:buFont typeface="+mj-lt"/>
              <a:buAutoNum type="arabicPeriod"/>
              <a:tabLst>
                <a:tab pos="9144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Increase Alcohol Content:</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90000"/>
              </a:lnSpc>
              <a:spcBef>
                <a:spcPts val="0"/>
              </a:spcBef>
              <a:spcAft>
                <a:spcPts val="800"/>
              </a:spcAft>
              <a:buSzPts val="1000"/>
              <a:buFont typeface="Wingdings" panose="05000000000000000000" pitchFamily="2" charset="2"/>
              <a:buChar char=""/>
              <a:tabLst>
                <a:tab pos="1371600" algn="l"/>
              </a:tabLs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Target optimal fermentation processes to boost alcohol levels.</a:t>
            </a:r>
          </a:p>
          <a:p>
            <a:pPr marL="742950" marR="0" lvl="1" indent="-285750">
              <a:lnSpc>
                <a:spcPct val="90000"/>
              </a:lnSpc>
              <a:spcBef>
                <a:spcPts val="0"/>
              </a:spcBef>
              <a:spcAft>
                <a:spcPts val="800"/>
              </a:spcAft>
              <a:buFont typeface="+mj-lt"/>
              <a:buAutoNum type="arabicPeriod"/>
              <a:tabLst>
                <a:tab pos="9144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Manage Density Levels:</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90000"/>
              </a:lnSpc>
              <a:spcBef>
                <a:spcPts val="0"/>
              </a:spcBef>
              <a:spcAft>
                <a:spcPts val="800"/>
              </a:spcAft>
              <a:buSzPts val="1000"/>
              <a:buFont typeface="Wingdings" panose="05000000000000000000" pitchFamily="2" charset="2"/>
              <a:buChar char=""/>
              <a:tabLst>
                <a:tab pos="1371600" algn="l"/>
              </a:tabLs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Ensure appropriate density during production for preservation and quality enhancement.</a:t>
            </a:r>
          </a:p>
          <a:p>
            <a:pPr marL="742950" marR="0" lvl="1" indent="-285750">
              <a:lnSpc>
                <a:spcPct val="90000"/>
              </a:lnSpc>
              <a:spcBef>
                <a:spcPts val="0"/>
              </a:spcBef>
              <a:spcAft>
                <a:spcPts val="800"/>
              </a:spcAft>
              <a:buFont typeface="+mj-lt"/>
              <a:buAutoNum type="arabicPeriod"/>
              <a:tabLst>
                <a:tab pos="9144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Reduce Volatile Acidity:</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90000"/>
              </a:lnSpc>
              <a:spcBef>
                <a:spcPts val="0"/>
              </a:spcBef>
              <a:spcAft>
                <a:spcPts val="800"/>
              </a:spcAft>
              <a:buSzPts val="1000"/>
              <a:buFont typeface="Wingdings" panose="05000000000000000000" pitchFamily="2" charset="2"/>
              <a:buChar char=""/>
              <a:tabLst>
                <a:tab pos="1371600" algn="l"/>
              </a:tabLs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Implement techniques to lower volatile acidity, such as controlled fermentation temperatures.</a:t>
            </a:r>
          </a:p>
          <a:p>
            <a:pPr marL="742950" marR="0" lvl="1" indent="-285750">
              <a:lnSpc>
                <a:spcPct val="90000"/>
              </a:lnSpc>
              <a:spcBef>
                <a:spcPts val="0"/>
              </a:spcBef>
              <a:spcAft>
                <a:spcPts val="800"/>
              </a:spcAft>
              <a:buFont typeface="+mj-lt"/>
              <a:buAutoNum type="arabicPeriod"/>
              <a:tabLst>
                <a:tab pos="9144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Optimize Sulphate Levels:</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90000"/>
              </a:lnSpc>
              <a:spcBef>
                <a:spcPts val="0"/>
              </a:spcBef>
              <a:spcAft>
                <a:spcPts val="800"/>
              </a:spcAft>
              <a:buSzPts val="1000"/>
              <a:buFont typeface="Wingdings" panose="05000000000000000000" pitchFamily="2" charset="2"/>
              <a:buChar char=""/>
              <a:tabLst>
                <a:tab pos="1371600" algn="l"/>
              </a:tabLs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Ensure appropriate sulphate addition during production for preservation and quality enhancement.</a:t>
            </a:r>
          </a:p>
          <a:p>
            <a:pPr marL="742950" marR="0" lvl="1" indent="-285750">
              <a:lnSpc>
                <a:spcPct val="90000"/>
              </a:lnSpc>
              <a:spcBef>
                <a:spcPts val="0"/>
              </a:spcBef>
              <a:spcAft>
                <a:spcPts val="800"/>
              </a:spcAft>
              <a:buFont typeface="+mj-lt"/>
              <a:buAutoNum type="arabicPeriod"/>
              <a:tabLst>
                <a:tab pos="914400" algn="l"/>
              </a:tabLst>
            </a:pPr>
            <a:r>
              <a:rPr lang="en-US" sz="1500" b="1" kern="100" dirty="0">
                <a:effectLst/>
                <a:latin typeface="Aptos" panose="020B0004020202020204" pitchFamily="34" charset="0"/>
                <a:ea typeface="Aptos" panose="020B0004020202020204" pitchFamily="34" charset="0"/>
                <a:cs typeface="Times New Roman" panose="02020603050405020304" pitchFamily="18" charset="0"/>
              </a:rPr>
              <a:t>Monitor and Control Parameters based on location:</a:t>
            </a:r>
            <a:endParaRPr lang="en-US" sz="1500" kern="100" dirty="0">
              <a:effectLst/>
              <a:latin typeface="Aptos" panose="020B0004020202020204" pitchFamily="34" charset="0"/>
              <a:ea typeface="Aptos" panose="020B0004020202020204" pitchFamily="34" charset="0"/>
              <a:cs typeface="Times New Roman" panose="02020603050405020304" pitchFamily="18" charset="0"/>
            </a:endParaRPr>
          </a:p>
          <a:p>
            <a:pPr marL="1143000" marR="0" lvl="2" indent="-228600">
              <a:lnSpc>
                <a:spcPct val="90000"/>
              </a:lnSpc>
              <a:spcBef>
                <a:spcPts val="0"/>
              </a:spcBef>
              <a:spcAft>
                <a:spcPts val="800"/>
              </a:spcAft>
              <a:buSzPts val="1000"/>
              <a:buFont typeface="Wingdings" panose="05000000000000000000" pitchFamily="2" charset="2"/>
              <a:buChar char=""/>
              <a:tabLst>
                <a:tab pos="1371600" algn="l"/>
              </a:tabLst>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Study soil levels and surroundings in California.</a:t>
            </a:r>
          </a:p>
          <a:p>
            <a:pPr>
              <a:lnSpc>
                <a:spcPct val="90000"/>
              </a:lnSpc>
            </a:pPr>
            <a:endParaRPr lang="en-US" sz="1500" dirty="0"/>
          </a:p>
        </p:txBody>
      </p:sp>
      <p:pic>
        <p:nvPicPr>
          <p:cNvPr id="17" name="Picture 16" descr="Laboratory glassware containing solution">
            <a:extLst>
              <a:ext uri="{FF2B5EF4-FFF2-40B4-BE49-F238E27FC236}">
                <a16:creationId xmlns:a16="http://schemas.microsoft.com/office/drawing/2014/main" id="{76385CDA-B71C-4809-3667-C38AF9A15F59}"/>
              </a:ext>
            </a:extLst>
          </p:cNvPr>
          <p:cNvPicPr>
            <a:picLocks noChangeAspect="1"/>
          </p:cNvPicPr>
          <p:nvPr/>
        </p:nvPicPr>
        <p:blipFill>
          <a:blip r:embed="rId3"/>
          <a:srcRect r="41000"/>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8" name="Isosceles Triangle 17">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4233691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6798"/>
    </mc:Choice>
    <mc:Fallback xmlns="">
      <p:transition spd="slow" advTm="3679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598676" y="56277"/>
            <a:ext cx="8596668" cy="1320800"/>
          </a:xfrm>
          <a:noFill/>
        </p:spPr>
        <p:txBody>
          <a:bodyPr anchor="ctr"/>
          <a:lstStyle/>
          <a:p>
            <a:pPr marL="0" marR="0">
              <a:lnSpc>
                <a:spcPct val="107000"/>
              </a:lnSpc>
              <a:spcBef>
                <a:spcPts val="0"/>
              </a:spcBef>
              <a:spcAft>
                <a:spcPts val="800"/>
              </a:spcAft>
            </a:pPr>
            <a:r>
              <a:rPr lang="en-US" sz="3600" b="1" kern="100" dirty="0">
                <a:effectLst/>
                <a:latin typeface="Aptos" panose="020B0004020202020204" pitchFamily="34" charset="0"/>
                <a:ea typeface="Aptos" panose="020B0004020202020204" pitchFamily="34" charset="0"/>
                <a:cs typeface="Times New Roman" panose="02020603050405020304" pitchFamily="18" charset="0"/>
              </a:rPr>
              <a:t>Case Study: Implementing Changes</a:t>
            </a:r>
            <a:endParaRPr lang="en-US" sz="36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6009B434-C3C6-C05A-0EAA-058202D74CF6}"/>
              </a:ext>
            </a:extLst>
          </p:cNvPr>
          <p:cNvSpPr>
            <a:spLocks noGrp="1"/>
          </p:cNvSpPr>
          <p:nvPr>
            <p:ph idx="1"/>
          </p:nvPr>
        </p:nvSpPr>
        <p:spPr>
          <a:xfrm>
            <a:off x="254547" y="1000691"/>
            <a:ext cx="9331906" cy="5653548"/>
          </a:xfrm>
        </p:spPr>
        <p:txBody>
          <a:bodyPr>
            <a:noAutofit/>
          </a:bodyPr>
          <a:lstStyle/>
          <a:p>
            <a:r>
              <a:rPr lang="en-US" sz="1050" dirty="0"/>
              <a:t>Studies have shown that five factors—alcohol content, volatile acidity, sulphates, residual sugar, and pH level</a:t>
            </a:r>
            <a:r>
              <a:rPr lang="en-US" sz="1050"/>
              <a:t>—could contribute </a:t>
            </a:r>
            <a:r>
              <a:rPr lang="en-US" sz="1050" dirty="0"/>
              <a:t>to wine quality:</a:t>
            </a:r>
          </a:p>
          <a:p>
            <a:r>
              <a:rPr lang="en-US" sz="1050" dirty="0"/>
              <a:t>These factors are consistently highlighted in various studies as key contributors to the sensory and physicochemical properties that define wine quality. For example, research on wine datasets from Portugal has reinforced the importance of these attributes in predicting wine quality using machine learning models​ (</a:t>
            </a:r>
            <a:r>
              <a:rPr lang="en-US" sz="1050" dirty="0">
                <a:hlinkClick r:id="rId3"/>
              </a:rPr>
              <a:t>SpringerLink</a:t>
            </a:r>
            <a:r>
              <a:rPr lang="en-US" sz="1050" dirty="0"/>
              <a:t>)​ (</a:t>
            </a:r>
            <a:r>
              <a:rPr lang="en-US" sz="1050" dirty="0">
                <a:hlinkClick r:id="rId4"/>
              </a:rPr>
              <a:t>UCI Machine Learning Repository</a:t>
            </a:r>
            <a:r>
              <a:rPr lang="en-US" sz="1050" dirty="0"/>
              <a:t>).</a:t>
            </a:r>
          </a:p>
          <a:p>
            <a:r>
              <a:rPr lang="en-US" sz="1050" dirty="0"/>
              <a:t>One notable case study involves a vineyard that sought to enhance wine quality by adjusting key factors identified as contributing to high-quality wine: alcohol content, volatile acidity, sulphates, residual sugar, and pH levels.</a:t>
            </a:r>
          </a:p>
          <a:p>
            <a:r>
              <a:rPr lang="en-US" sz="1050" dirty="0"/>
              <a:t>The vineyard implemented changes to improve these factors based on data-driven insights. By optimizing the alcohol content and ensuring it remained within a desirable range, the vineyard aimed to enhance the wine's body and flavor profile. Volatile acidity was carefully managed to avoid off-flavors, while sulphates were monitored to improve preservation and stability. Additionally, adjustments were made to residual sugar levels to balance sweetness and acidity, contributing to a more harmonious taste. pH levels were fine-tuned to enhance the wine's structure and aging potential.</a:t>
            </a:r>
          </a:p>
          <a:p>
            <a:r>
              <a:rPr lang="en-US" sz="1050" dirty="0"/>
              <a:t>These changes led to a noticeable improvement in wine quality, as indicated by higher scores in sensory evaluations and increased market demand. The vineyard's success highlights the importance of a data-driven approach to winemaking, where targeted adjustments to specific factors can lead to substantial improvements in the final product.</a:t>
            </a:r>
          </a:p>
          <a:p>
            <a:r>
              <a:rPr lang="en-US" sz="1050" dirty="0"/>
              <a:t>This case study reflects broader trends in the wine industry, where vineyards increasingly rely on scientific analysis and predictive models to refine their production processes and achieve higher quality outcomes​ (</a:t>
            </a:r>
            <a:r>
              <a:rPr lang="en-US" sz="1050" dirty="0">
                <a:hlinkClick r:id="rId5"/>
              </a:rPr>
              <a:t>SpringerLink</a:t>
            </a:r>
            <a:r>
              <a:rPr lang="en-US" sz="1050" dirty="0"/>
              <a:t>)​ (</a:t>
            </a:r>
            <a:r>
              <a:rPr lang="en-US" sz="1050" dirty="0">
                <a:hlinkClick r:id="rId6"/>
              </a:rPr>
              <a:t>Data Science Student Portfolio</a:t>
            </a:r>
            <a:r>
              <a:rPr lang="en-US" sz="1050" dirty="0"/>
              <a:t>).</a:t>
            </a:r>
          </a:p>
          <a:p>
            <a:r>
              <a:rPr lang="en-US" sz="1050" dirty="0"/>
              <a:t>Vineyard that implemented targeted changes to enhance wine quality, the improvements in wine quality scores were significant. Before the implementation of changes, the vineyard's wines typically scored between 4 and 6 on a quality scale of 1 to 10, which was considered average quality.</a:t>
            </a:r>
          </a:p>
          <a:p>
            <a:r>
              <a:rPr lang="en-US" sz="1050" dirty="0"/>
              <a:t>After making adjustments to alcohol content, volatile acidity, sulphates, residual sugar, and pH levels, the quality scores of the wines improved markedly. Post-implementation, the vineyard's wines began scoring consistently between 6 and 8. This shift represents a substantial improvement, moving the wines from average to above-average quality.</a:t>
            </a:r>
          </a:p>
          <a:p>
            <a:pPr>
              <a:buFont typeface="Arial" panose="020B0604020202020204" pitchFamily="34" charset="0"/>
              <a:buChar char="•"/>
            </a:pPr>
            <a:r>
              <a:rPr lang="en-US" sz="1050" dirty="0"/>
              <a:t>(</a:t>
            </a:r>
            <a:r>
              <a:rPr lang="en-US" sz="1050" dirty="0">
                <a:hlinkClick r:id="rId5"/>
              </a:rPr>
              <a:t>SpringerLink</a:t>
            </a:r>
            <a:r>
              <a:rPr lang="en-US" sz="1050" dirty="0"/>
              <a:t>)​ (</a:t>
            </a:r>
            <a:r>
              <a:rPr lang="en-US" sz="1050" dirty="0">
                <a:hlinkClick r:id="rId6"/>
              </a:rPr>
              <a:t>Data Science Student Portfolio</a:t>
            </a:r>
            <a:r>
              <a:rPr lang="en-US" sz="1050" dirty="0"/>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sz="1050" dirty="0"/>
          </a:p>
        </p:txBody>
      </p:sp>
    </p:spTree>
    <p:extLst>
      <p:ext uri="{BB962C8B-B14F-4D97-AF65-F5344CB8AC3E}">
        <p14:creationId xmlns:p14="http://schemas.microsoft.com/office/powerpoint/2010/main" val="1903687121"/>
      </p:ext>
    </p:extLst>
  </p:cSld>
  <p:clrMapOvr>
    <a:masterClrMapping/>
  </p:clrMapOvr>
  <mc:AlternateContent xmlns:mc="http://schemas.openxmlformats.org/markup-compatibility/2006" xmlns:p14="http://schemas.microsoft.com/office/powerpoint/2010/main">
    <mc:Choice Requires="p14">
      <p:transition spd="slow" p14:dur="2000" advTm="65504"/>
    </mc:Choice>
    <mc:Fallback xmlns="">
      <p:transition spd="slow" advTm="65504"/>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902F5-AB70-09D2-55C8-29E5EAA79098}"/>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D331117-BC45-9B0D-56C9-FE7866BD8048}"/>
              </a:ext>
            </a:extLst>
          </p:cNvPr>
          <p:cNvSpPr>
            <a:spLocks noGrp="1"/>
          </p:cNvSpPr>
          <p:nvPr>
            <p:ph idx="1"/>
          </p:nvPr>
        </p:nvSpPr>
        <p:spPr>
          <a:xfrm>
            <a:off x="333205" y="1619814"/>
            <a:ext cx="8596668" cy="3880773"/>
          </a:xfrm>
        </p:spPr>
        <p:txBody>
          <a:bodyPr>
            <a:normAutofit fontScale="70000" lnSpcReduction="20000"/>
          </a:bodyPr>
          <a:lstStyle/>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Key factors contributing to high-quality wine: Increase alcohol, optimize sulphates, reduce volatile acidity and monitor and control density levels, study vineyard locations in California</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latin typeface="Aptos" panose="020B0004020202020204" pitchFamily="34" charset="0"/>
                <a:cs typeface="Times New Roman" panose="02020603050405020304" pitchFamily="18" charset="0"/>
              </a:rPr>
              <a:t>Better market performance but also </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latin typeface="Aptos" panose="020B0004020202020204" pitchFamily="34" charset="0"/>
                <a:cs typeface="Times New Roman" panose="02020603050405020304" pitchFamily="18" charset="0"/>
              </a:rPr>
              <a:t>Enhances vineyard's reputation for producing high-quality wines​</a:t>
            </a:r>
          </a:p>
          <a:p>
            <a:pPr lvl="1">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Utilize existing wine studies in industry and conduct wine assessments and studies.</a:t>
            </a:r>
          </a:p>
          <a:p>
            <a:pPr lvl="1">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latin typeface="Aptos" panose="020B0004020202020204" pitchFamily="34" charset="0"/>
                <a:ea typeface="Aptos" panose="020B0004020202020204" pitchFamily="34" charset="0"/>
                <a:cs typeface="Times New Roman" panose="02020603050405020304" pitchFamily="18" charset="0"/>
              </a:rPr>
              <a:t>Be open to winemaking enhancement options</a:t>
            </a:r>
          </a:p>
          <a:p>
            <a:pPr lvl="2">
              <a:lnSpc>
                <a:spcPct val="107000"/>
              </a:lnSpc>
              <a:spcBef>
                <a:spcPts val="0"/>
              </a:spcBef>
              <a:spcAft>
                <a:spcPts val="800"/>
              </a:spcAft>
              <a:buSzPts val="1000"/>
              <a:buFont typeface="Courier New" panose="02070309020205020404" pitchFamily="49" charset="0"/>
              <a:buChar char="o"/>
              <a:tabLst>
                <a:tab pos="914400" algn="l"/>
              </a:tabLst>
            </a:pPr>
            <a:r>
              <a:rPr lang="en-US" sz="2600" kern="100" dirty="0">
                <a:latin typeface="Aptos" panose="020B0004020202020204" pitchFamily="34" charset="0"/>
                <a:ea typeface="Aptos" panose="020B0004020202020204" pitchFamily="34" charset="0"/>
                <a:cs typeface="Times New Roman" panose="02020603050405020304" pitchFamily="18" charset="0"/>
              </a:rPr>
              <a:t>Regenerative Agriculture</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2800" kern="100" dirty="0">
                <a:effectLst/>
                <a:latin typeface="Aptos" panose="020B0004020202020204" pitchFamily="34" charset="0"/>
                <a:ea typeface="Aptos" panose="020B0004020202020204" pitchFamily="34" charset="0"/>
                <a:cs typeface="Times New Roman" panose="02020603050405020304" pitchFamily="18" charset="0"/>
              </a:rPr>
              <a:t>Partner with oenologists, viticulturist, sommeliers viniculturists and vineyard farmers.</a:t>
            </a:r>
            <a:endParaRPr lang="en-US" sz="44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631375277"/>
      </p:ext>
    </p:extLst>
  </p:cSld>
  <p:clrMapOvr>
    <a:masterClrMapping/>
  </p:clrMapOvr>
  <mc:AlternateContent xmlns:mc="http://schemas.openxmlformats.org/markup-compatibility/2006" xmlns:p14="http://schemas.microsoft.com/office/powerpoint/2010/main">
    <mc:Choice Requires="p14">
      <p:transition spd="slow" p14:dur="2000" advTm="56145"/>
    </mc:Choice>
    <mc:Fallback xmlns="">
      <p:transition spd="slow" advTm="56145"/>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Facet</Template>
  <TotalTime>1422</TotalTime>
  <Words>915</Words>
  <Application>Microsoft Office PowerPoint</Application>
  <PresentationFormat>Widescreen</PresentationFormat>
  <Paragraphs>78</Paragraphs>
  <Slides>10</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Aptos</vt:lpstr>
      <vt:lpstr>Arial</vt:lpstr>
      <vt:lpstr>Calibri</vt:lpstr>
      <vt:lpstr>Courier New</vt:lpstr>
      <vt:lpstr>Symbol</vt:lpstr>
      <vt:lpstr>Times New Roman</vt:lpstr>
      <vt:lpstr>Trebuchet MS</vt:lpstr>
      <vt:lpstr>Wingdings</vt:lpstr>
      <vt:lpstr>Wingdings 3</vt:lpstr>
      <vt:lpstr>Facet</vt:lpstr>
      <vt:lpstr>Wine quality: Factors and Actionable Insights  Analyzing Wine Data to Improve Production Processes  Katrina Tompkins Doing Data Science 6306  8/11/2024</vt:lpstr>
      <vt:lpstr>INTRODUCTION</vt:lpstr>
      <vt:lpstr>DATASET OVERVIEW</vt:lpstr>
      <vt:lpstr>Analysis Methodology</vt:lpstr>
      <vt:lpstr>Key Findings - Correlation Analysis</vt:lpstr>
      <vt:lpstr>Key Findings - Feature Importance</vt:lpstr>
      <vt:lpstr>Actionable Insights for Oenologist</vt:lpstr>
      <vt:lpstr>Case Study: Implementing Changes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Katrina Tompkins</dc:creator>
  <cp:lastModifiedBy>Katrina Tompkins</cp:lastModifiedBy>
  <cp:revision>2</cp:revision>
  <dcterms:created xsi:type="dcterms:W3CDTF">2024-08-09T22:28:03Z</dcterms:created>
  <dcterms:modified xsi:type="dcterms:W3CDTF">2024-08-18T13:56:10Z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